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1" r:id="rId6"/>
    <p:sldId id="262" r:id="rId7"/>
    <p:sldId id="263" r:id="rId8"/>
    <p:sldId id="264" r:id="rId9"/>
    <p:sldId id="265" r:id="rId10"/>
    <p:sldId id="266" r:id="rId11"/>
    <p:sldId id="267" r:id="rId12"/>
    <p:sldId id="270" r:id="rId13"/>
    <p:sldId id="269"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2A554-E754-43D1-ABFA-2085DC680F7C}" v="16" dt="2021-05-03T11:24:28.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94660"/>
  </p:normalViewPr>
  <p:slideViewPr>
    <p:cSldViewPr snapToGrid="0" showGuides="1">
      <p:cViewPr>
        <p:scale>
          <a:sx n="73" d="100"/>
          <a:sy n="73" d="100"/>
        </p:scale>
        <p:origin x="-329"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nelson" userId="a580bfd2c2fdb838" providerId="LiveId" clId="{E152A554-E754-43D1-ABFA-2085DC680F7C}"/>
    <pc:docChg chg="custSel modSld">
      <pc:chgData name="Helen Snelson" userId="a580bfd2c2fdb838" providerId="LiveId" clId="{E152A554-E754-43D1-ABFA-2085DC680F7C}" dt="2021-05-03T11:22:02.814" v="27" actId="27636"/>
      <pc:docMkLst>
        <pc:docMk/>
      </pc:docMkLst>
      <pc:sldChg chg="modSp mod">
        <pc:chgData name="Helen Snelson" userId="a580bfd2c2fdb838" providerId="LiveId" clId="{E152A554-E754-43D1-ABFA-2085DC680F7C}" dt="2021-05-03T11:20:14.783" v="25" actId="313"/>
        <pc:sldMkLst>
          <pc:docMk/>
          <pc:sldMk cId="244637447" sldId="258"/>
        </pc:sldMkLst>
        <pc:spChg chg="mod">
          <ac:chgData name="Helen Snelson" userId="a580bfd2c2fdb838" providerId="LiveId" clId="{E152A554-E754-43D1-ABFA-2085DC680F7C}" dt="2021-05-03T11:20:14.783" v="25" actId="313"/>
          <ac:spMkLst>
            <pc:docMk/>
            <pc:sldMk cId="244637447" sldId="258"/>
            <ac:spMk id="3" creationId="{4970D582-1A47-4F60-AF5A-8B338E8F8450}"/>
          </ac:spMkLst>
        </pc:spChg>
      </pc:sldChg>
      <pc:sldChg chg="modSp mod">
        <pc:chgData name="Helen Snelson" userId="a580bfd2c2fdb838" providerId="LiveId" clId="{E152A554-E754-43D1-ABFA-2085DC680F7C}" dt="2021-05-03T11:22:02.814" v="27" actId="27636"/>
        <pc:sldMkLst>
          <pc:docMk/>
          <pc:sldMk cId="1432261655" sldId="265"/>
        </pc:sldMkLst>
        <pc:spChg chg="mod">
          <ac:chgData name="Helen Snelson" userId="a580bfd2c2fdb838" providerId="LiveId" clId="{E152A554-E754-43D1-ABFA-2085DC680F7C}" dt="2021-03-25T10:48:54.889" v="1" actId="27636"/>
          <ac:spMkLst>
            <pc:docMk/>
            <pc:sldMk cId="1432261655" sldId="265"/>
            <ac:spMk id="2" creationId="{4C4727D5-CC37-4718-B384-7F02B14BE153}"/>
          </ac:spMkLst>
        </pc:spChg>
        <pc:spChg chg="mod">
          <ac:chgData name="Helen Snelson" userId="a580bfd2c2fdb838" providerId="LiveId" clId="{E152A554-E754-43D1-ABFA-2085DC680F7C}" dt="2021-05-03T11:22:02.814" v="27" actId="27636"/>
          <ac:spMkLst>
            <pc:docMk/>
            <pc:sldMk cId="1432261655" sldId="265"/>
            <ac:spMk id="3" creationId="{79565179-45D7-494E-9BD9-237B18564967}"/>
          </ac:spMkLst>
        </pc:spChg>
      </pc:sldChg>
      <pc:sldChg chg="modSp mod">
        <pc:chgData name="Helen Snelson" userId="a580bfd2c2fdb838" providerId="LiveId" clId="{E152A554-E754-43D1-ABFA-2085DC680F7C}" dt="2021-03-25T10:49:44.840" v="11" actId="6549"/>
        <pc:sldMkLst>
          <pc:docMk/>
          <pc:sldMk cId="4127692575" sldId="269"/>
        </pc:sldMkLst>
        <pc:spChg chg="mod">
          <ac:chgData name="Helen Snelson" userId="a580bfd2c2fdb838" providerId="LiveId" clId="{E152A554-E754-43D1-ABFA-2085DC680F7C}" dt="2021-03-25T10:49:44.840" v="11" actId="6549"/>
          <ac:spMkLst>
            <pc:docMk/>
            <pc:sldMk cId="4127692575" sldId="269"/>
            <ac:spMk id="2" creationId="{0D529100-27E3-4C41-A5A7-0B13CA7DD196}"/>
          </ac:spMkLst>
        </pc:spChg>
      </pc:sldChg>
      <pc:sldChg chg="modSp mod">
        <pc:chgData name="Helen Snelson" userId="a580bfd2c2fdb838" providerId="LiveId" clId="{E152A554-E754-43D1-ABFA-2085DC680F7C}" dt="2021-03-25T10:49:52.972" v="16" actId="6549"/>
        <pc:sldMkLst>
          <pc:docMk/>
          <pc:sldMk cId="3531003970" sldId="271"/>
        </pc:sldMkLst>
        <pc:spChg chg="mod">
          <ac:chgData name="Helen Snelson" userId="a580bfd2c2fdb838" providerId="LiveId" clId="{E152A554-E754-43D1-ABFA-2085DC680F7C}" dt="2021-03-25T10:49:52.972" v="16" actId="6549"/>
          <ac:spMkLst>
            <pc:docMk/>
            <pc:sldMk cId="3531003970" sldId="271"/>
            <ac:spMk id="2" creationId="{734667F9-B022-4F3E-90B0-212EE406D781}"/>
          </ac:spMkLst>
        </pc:spChg>
      </pc:sldChg>
      <pc:sldChg chg="modSp mod">
        <pc:chgData name="Helen Snelson" userId="a580bfd2c2fdb838" providerId="LiveId" clId="{E152A554-E754-43D1-ABFA-2085DC680F7C}" dt="2021-03-25T10:49:23.986" v="6" actId="6549"/>
        <pc:sldMkLst>
          <pc:docMk/>
          <pc:sldMk cId="3568177223" sldId="272"/>
        </pc:sldMkLst>
        <pc:spChg chg="mod">
          <ac:chgData name="Helen Snelson" userId="a580bfd2c2fdb838" providerId="LiveId" clId="{E152A554-E754-43D1-ABFA-2085DC680F7C}" dt="2021-03-25T10:49:23.986" v="6" actId="6549"/>
          <ac:spMkLst>
            <pc:docMk/>
            <pc:sldMk cId="3568177223" sldId="272"/>
            <ac:spMk id="2" creationId="{22B00CFA-2C7B-45C5-A4AE-6927AF5A3807}"/>
          </ac:spMkLst>
        </pc:spChg>
      </pc:sldChg>
      <pc:sldChg chg="modSp mod">
        <pc:chgData name="Helen Snelson" userId="a580bfd2c2fdb838" providerId="LiveId" clId="{E152A554-E754-43D1-ABFA-2085DC680F7C}" dt="2021-03-25T10:50:01.456" v="21" actId="6549"/>
        <pc:sldMkLst>
          <pc:docMk/>
          <pc:sldMk cId="824223478" sldId="273"/>
        </pc:sldMkLst>
        <pc:spChg chg="mod">
          <ac:chgData name="Helen Snelson" userId="a580bfd2c2fdb838" providerId="LiveId" clId="{E152A554-E754-43D1-ABFA-2085DC680F7C}" dt="2021-03-25T10:50:01.456" v="21" actId="6549"/>
          <ac:spMkLst>
            <pc:docMk/>
            <pc:sldMk cId="824223478" sldId="273"/>
            <ac:spMk id="2" creationId="{EAAD03AC-75BA-4287-AA25-4F14F22B89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DBFEE-CA59-45A3-907D-6800036EC3EF}" type="datetimeFigureOut">
              <a:rPr lang="en-GB" smtClean="0"/>
              <a:t>16/09/2021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73150-3A01-4783-85FE-943D9266FFD1}" type="slidenum">
              <a:rPr lang="en-GB" smtClean="0"/>
              <a:t>‹#›</a:t>
            </a:fld>
            <a:endParaRPr lang="en-GB"/>
          </a:p>
        </p:txBody>
      </p:sp>
    </p:spTree>
    <p:extLst>
      <p:ext uri="{BB962C8B-B14F-4D97-AF65-F5344CB8AC3E}">
        <p14:creationId xmlns:p14="http://schemas.microsoft.com/office/powerpoint/2010/main" val="328633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can be printed off for display on A3 or A4 paper. </a:t>
            </a:r>
          </a:p>
        </p:txBody>
      </p:sp>
      <p:sp>
        <p:nvSpPr>
          <p:cNvPr id="4" name="Slide Number Placeholder 3"/>
          <p:cNvSpPr>
            <a:spLocks noGrp="1"/>
          </p:cNvSpPr>
          <p:nvPr>
            <p:ph type="sldNum" sz="quarter" idx="5"/>
          </p:nvPr>
        </p:nvSpPr>
        <p:spPr/>
        <p:txBody>
          <a:bodyPr/>
          <a:lstStyle/>
          <a:p>
            <a:fld id="{96573150-3A01-4783-85FE-943D9266FFD1}" type="slidenum">
              <a:rPr lang="en-GB" smtClean="0"/>
              <a:t>1</a:t>
            </a:fld>
            <a:endParaRPr lang="en-GB"/>
          </a:p>
        </p:txBody>
      </p:sp>
    </p:spTree>
    <p:extLst>
      <p:ext uri="{BB962C8B-B14F-4D97-AF65-F5344CB8AC3E}">
        <p14:creationId xmlns:p14="http://schemas.microsoft.com/office/powerpoint/2010/main" val="111019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CC image</a:t>
            </a:r>
          </a:p>
        </p:txBody>
      </p:sp>
      <p:sp>
        <p:nvSpPr>
          <p:cNvPr id="4" name="Slide Number Placeholder 3"/>
          <p:cNvSpPr>
            <a:spLocks noGrp="1"/>
          </p:cNvSpPr>
          <p:nvPr>
            <p:ph type="sldNum" sz="quarter" idx="5"/>
          </p:nvPr>
        </p:nvSpPr>
        <p:spPr/>
        <p:txBody>
          <a:bodyPr/>
          <a:lstStyle/>
          <a:p>
            <a:fld id="{96573150-3A01-4783-85FE-943D9266FFD1}" type="slidenum">
              <a:rPr lang="en-GB" smtClean="0"/>
              <a:t>11</a:t>
            </a:fld>
            <a:endParaRPr lang="en-GB"/>
          </a:p>
        </p:txBody>
      </p:sp>
    </p:spTree>
    <p:extLst>
      <p:ext uri="{BB962C8B-B14F-4D97-AF65-F5344CB8AC3E}">
        <p14:creationId xmlns:p14="http://schemas.microsoft.com/office/powerpoint/2010/main" val="2881116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CC image</a:t>
            </a:r>
          </a:p>
        </p:txBody>
      </p:sp>
      <p:sp>
        <p:nvSpPr>
          <p:cNvPr id="4" name="Slide Number Placeholder 3"/>
          <p:cNvSpPr>
            <a:spLocks noGrp="1"/>
          </p:cNvSpPr>
          <p:nvPr>
            <p:ph type="sldNum" sz="quarter" idx="5"/>
          </p:nvPr>
        </p:nvSpPr>
        <p:spPr/>
        <p:txBody>
          <a:bodyPr/>
          <a:lstStyle/>
          <a:p>
            <a:fld id="{96573150-3A01-4783-85FE-943D9266FFD1}" type="slidenum">
              <a:rPr lang="en-GB" smtClean="0"/>
              <a:t>12</a:t>
            </a:fld>
            <a:endParaRPr lang="en-GB"/>
          </a:p>
        </p:txBody>
      </p:sp>
    </p:spTree>
    <p:extLst>
      <p:ext uri="{BB962C8B-B14F-4D97-AF65-F5344CB8AC3E}">
        <p14:creationId xmlns:p14="http://schemas.microsoft.com/office/powerpoint/2010/main" val="2648881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Creative Commons image</a:t>
            </a:r>
          </a:p>
        </p:txBody>
      </p:sp>
      <p:sp>
        <p:nvSpPr>
          <p:cNvPr id="4" name="Slide Number Placeholder 3"/>
          <p:cNvSpPr>
            <a:spLocks noGrp="1"/>
          </p:cNvSpPr>
          <p:nvPr>
            <p:ph type="sldNum" sz="quarter" idx="5"/>
          </p:nvPr>
        </p:nvSpPr>
        <p:spPr/>
        <p:txBody>
          <a:bodyPr/>
          <a:lstStyle/>
          <a:p>
            <a:fld id="{96573150-3A01-4783-85FE-943D9266FFD1}" type="slidenum">
              <a:rPr lang="en-GB" smtClean="0"/>
              <a:t>13</a:t>
            </a:fld>
            <a:endParaRPr lang="en-GB"/>
          </a:p>
        </p:txBody>
      </p:sp>
    </p:spTree>
    <p:extLst>
      <p:ext uri="{BB962C8B-B14F-4D97-AF65-F5344CB8AC3E}">
        <p14:creationId xmlns:p14="http://schemas.microsoft.com/office/powerpoint/2010/main" val="424476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to author’s blog. </a:t>
            </a:r>
          </a:p>
        </p:txBody>
      </p:sp>
      <p:sp>
        <p:nvSpPr>
          <p:cNvPr id="4" name="Slide Number Placeholder 3"/>
          <p:cNvSpPr>
            <a:spLocks noGrp="1"/>
          </p:cNvSpPr>
          <p:nvPr>
            <p:ph type="sldNum" sz="quarter" idx="5"/>
          </p:nvPr>
        </p:nvSpPr>
        <p:spPr/>
        <p:txBody>
          <a:bodyPr/>
          <a:lstStyle/>
          <a:p>
            <a:fld id="{96573150-3A01-4783-85FE-943D9266FFD1}" type="slidenum">
              <a:rPr lang="en-GB" smtClean="0"/>
              <a:t>14</a:t>
            </a:fld>
            <a:endParaRPr lang="en-GB"/>
          </a:p>
        </p:txBody>
      </p:sp>
    </p:spTree>
    <p:extLst>
      <p:ext uri="{BB962C8B-B14F-4D97-AF65-F5344CB8AC3E}">
        <p14:creationId xmlns:p14="http://schemas.microsoft.com/office/powerpoint/2010/main" val="2174787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Permission of Joe. </a:t>
            </a:r>
          </a:p>
        </p:txBody>
      </p:sp>
      <p:sp>
        <p:nvSpPr>
          <p:cNvPr id="4" name="Slide Number Placeholder 3"/>
          <p:cNvSpPr>
            <a:spLocks noGrp="1"/>
          </p:cNvSpPr>
          <p:nvPr>
            <p:ph type="sldNum" sz="quarter" idx="5"/>
          </p:nvPr>
        </p:nvSpPr>
        <p:spPr/>
        <p:txBody>
          <a:bodyPr/>
          <a:lstStyle/>
          <a:p>
            <a:fld id="{96573150-3A01-4783-85FE-943D9266FFD1}" type="slidenum">
              <a:rPr lang="en-GB" smtClean="0"/>
              <a:t>15</a:t>
            </a:fld>
            <a:endParaRPr lang="en-GB"/>
          </a:p>
        </p:txBody>
      </p:sp>
    </p:spTree>
    <p:extLst>
      <p:ext uri="{BB962C8B-B14F-4D97-AF65-F5344CB8AC3E}">
        <p14:creationId xmlns:p14="http://schemas.microsoft.com/office/powerpoint/2010/main" val="1885881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from </a:t>
            </a:r>
            <a:r>
              <a:rPr lang="en-GB" dirty="0" err="1"/>
              <a:t>PolesinUK</a:t>
            </a:r>
            <a:endParaRPr lang="en-GB" dirty="0"/>
          </a:p>
        </p:txBody>
      </p:sp>
      <p:sp>
        <p:nvSpPr>
          <p:cNvPr id="4" name="Slide Number Placeholder 3"/>
          <p:cNvSpPr>
            <a:spLocks noGrp="1"/>
          </p:cNvSpPr>
          <p:nvPr>
            <p:ph type="sldNum" sz="quarter" idx="5"/>
          </p:nvPr>
        </p:nvSpPr>
        <p:spPr/>
        <p:txBody>
          <a:bodyPr/>
          <a:lstStyle/>
          <a:p>
            <a:fld id="{96573150-3A01-4783-85FE-943D9266FFD1}" type="slidenum">
              <a:rPr lang="en-GB" smtClean="0"/>
              <a:t>16</a:t>
            </a:fld>
            <a:endParaRPr lang="en-GB"/>
          </a:p>
        </p:txBody>
      </p:sp>
    </p:spTree>
    <p:extLst>
      <p:ext uri="{BB962C8B-B14F-4D97-AF65-F5344CB8AC3E}">
        <p14:creationId xmlns:p14="http://schemas.microsoft.com/office/powerpoint/2010/main" val="1208714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https://en.wikipedia.org/wiki/Mateusz_Klich#/media/File:Mateusz-klich.jpg</a:t>
            </a:r>
          </a:p>
        </p:txBody>
      </p:sp>
      <p:sp>
        <p:nvSpPr>
          <p:cNvPr id="4" name="Slide Number Placeholder 3"/>
          <p:cNvSpPr>
            <a:spLocks noGrp="1"/>
          </p:cNvSpPr>
          <p:nvPr>
            <p:ph type="sldNum" sz="quarter" idx="5"/>
          </p:nvPr>
        </p:nvSpPr>
        <p:spPr/>
        <p:txBody>
          <a:bodyPr/>
          <a:lstStyle/>
          <a:p>
            <a:fld id="{96573150-3A01-4783-85FE-943D9266FFD1}" type="slidenum">
              <a:rPr lang="en-GB" smtClean="0"/>
              <a:t>17</a:t>
            </a:fld>
            <a:endParaRPr lang="en-GB"/>
          </a:p>
        </p:txBody>
      </p:sp>
    </p:spTree>
    <p:extLst>
      <p:ext uri="{BB962C8B-B14F-4D97-AF65-F5344CB8AC3E}">
        <p14:creationId xmlns:p14="http://schemas.microsoft.com/office/powerpoint/2010/main" val="2693725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Creative commons. </a:t>
            </a:r>
          </a:p>
        </p:txBody>
      </p:sp>
      <p:sp>
        <p:nvSpPr>
          <p:cNvPr id="4" name="Slide Number Placeholder 3"/>
          <p:cNvSpPr>
            <a:spLocks noGrp="1"/>
          </p:cNvSpPr>
          <p:nvPr>
            <p:ph type="sldNum" sz="quarter" idx="5"/>
          </p:nvPr>
        </p:nvSpPr>
        <p:spPr/>
        <p:txBody>
          <a:bodyPr/>
          <a:lstStyle/>
          <a:p>
            <a:fld id="{96573150-3A01-4783-85FE-943D9266FFD1}" type="slidenum">
              <a:rPr lang="en-GB" smtClean="0"/>
              <a:t>18</a:t>
            </a:fld>
            <a:endParaRPr lang="en-GB"/>
          </a:p>
        </p:txBody>
      </p:sp>
    </p:spTree>
    <p:extLst>
      <p:ext uri="{BB962C8B-B14F-4D97-AF65-F5344CB8AC3E}">
        <p14:creationId xmlns:p14="http://schemas.microsoft.com/office/powerpoint/2010/main" val="325996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Permission granted to use the image from Tim Reed Management on 1/12/20</a:t>
            </a:r>
          </a:p>
        </p:txBody>
      </p:sp>
      <p:sp>
        <p:nvSpPr>
          <p:cNvPr id="4" name="Slide Number Placeholder 3"/>
          <p:cNvSpPr>
            <a:spLocks noGrp="1"/>
          </p:cNvSpPr>
          <p:nvPr>
            <p:ph type="sldNum" sz="quarter" idx="5"/>
          </p:nvPr>
        </p:nvSpPr>
        <p:spPr/>
        <p:txBody>
          <a:bodyPr/>
          <a:lstStyle/>
          <a:p>
            <a:fld id="{96573150-3A01-4783-85FE-943D9266FFD1}" type="slidenum">
              <a:rPr lang="en-GB" smtClean="0"/>
              <a:t>2</a:t>
            </a:fld>
            <a:endParaRPr lang="en-GB"/>
          </a:p>
        </p:txBody>
      </p:sp>
    </p:spTree>
    <p:extLst>
      <p:ext uri="{BB962C8B-B14F-4D97-AF65-F5344CB8AC3E}">
        <p14:creationId xmlns:p14="http://schemas.microsoft.com/office/powerpoint/2010/main" val="198030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by permission of Dr Janina Ramirez</a:t>
            </a:r>
          </a:p>
        </p:txBody>
      </p:sp>
      <p:sp>
        <p:nvSpPr>
          <p:cNvPr id="4" name="Slide Number Placeholder 3"/>
          <p:cNvSpPr>
            <a:spLocks noGrp="1"/>
          </p:cNvSpPr>
          <p:nvPr>
            <p:ph type="sldNum" sz="quarter" idx="5"/>
          </p:nvPr>
        </p:nvSpPr>
        <p:spPr/>
        <p:txBody>
          <a:bodyPr/>
          <a:lstStyle/>
          <a:p>
            <a:fld id="{96573150-3A01-4783-85FE-943D9266FFD1}" type="slidenum">
              <a:rPr lang="en-GB" smtClean="0"/>
              <a:t>3</a:t>
            </a:fld>
            <a:endParaRPr lang="en-GB"/>
          </a:p>
        </p:txBody>
      </p:sp>
    </p:spTree>
    <p:extLst>
      <p:ext uri="{BB962C8B-B14F-4D97-AF65-F5344CB8AC3E}">
        <p14:creationId xmlns:p14="http://schemas.microsoft.com/office/powerpoint/2010/main" val="47453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Creative Commons image</a:t>
            </a:r>
          </a:p>
        </p:txBody>
      </p:sp>
      <p:sp>
        <p:nvSpPr>
          <p:cNvPr id="4" name="Slide Number Placeholder 3"/>
          <p:cNvSpPr>
            <a:spLocks noGrp="1"/>
          </p:cNvSpPr>
          <p:nvPr>
            <p:ph type="sldNum" sz="quarter" idx="5"/>
          </p:nvPr>
        </p:nvSpPr>
        <p:spPr/>
        <p:txBody>
          <a:bodyPr/>
          <a:lstStyle/>
          <a:p>
            <a:fld id="{96573150-3A01-4783-85FE-943D9266FFD1}" type="slidenum">
              <a:rPr lang="en-GB" smtClean="0"/>
              <a:t>4</a:t>
            </a:fld>
            <a:endParaRPr lang="en-GB"/>
          </a:p>
        </p:txBody>
      </p:sp>
    </p:spTree>
    <p:extLst>
      <p:ext uri="{BB962C8B-B14F-4D97-AF65-F5344CB8AC3E}">
        <p14:creationId xmlns:p14="http://schemas.microsoft.com/office/powerpoint/2010/main" val="218103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in public domain</a:t>
            </a:r>
          </a:p>
        </p:txBody>
      </p:sp>
      <p:sp>
        <p:nvSpPr>
          <p:cNvPr id="4" name="Slide Number Placeholder 3"/>
          <p:cNvSpPr>
            <a:spLocks noGrp="1"/>
          </p:cNvSpPr>
          <p:nvPr>
            <p:ph type="sldNum" sz="quarter" idx="5"/>
          </p:nvPr>
        </p:nvSpPr>
        <p:spPr/>
        <p:txBody>
          <a:bodyPr/>
          <a:lstStyle/>
          <a:p>
            <a:fld id="{96573150-3A01-4783-85FE-943D9266FFD1}" type="slidenum">
              <a:rPr lang="en-GB" smtClean="0"/>
              <a:t>5</a:t>
            </a:fld>
            <a:endParaRPr lang="en-GB"/>
          </a:p>
        </p:txBody>
      </p:sp>
    </p:spTree>
    <p:extLst>
      <p:ext uri="{BB962C8B-B14F-4D97-AF65-F5344CB8AC3E}">
        <p14:creationId xmlns:p14="http://schemas.microsoft.com/office/powerpoint/2010/main" val="2632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Creative Commons</a:t>
            </a:r>
          </a:p>
        </p:txBody>
      </p:sp>
      <p:sp>
        <p:nvSpPr>
          <p:cNvPr id="4" name="Slide Number Placeholder 3"/>
          <p:cNvSpPr>
            <a:spLocks noGrp="1"/>
          </p:cNvSpPr>
          <p:nvPr>
            <p:ph type="sldNum" sz="quarter" idx="5"/>
          </p:nvPr>
        </p:nvSpPr>
        <p:spPr/>
        <p:txBody>
          <a:bodyPr/>
          <a:lstStyle/>
          <a:p>
            <a:fld id="{96573150-3A01-4783-85FE-943D9266FFD1}" type="slidenum">
              <a:rPr lang="en-GB" smtClean="0"/>
              <a:t>6</a:t>
            </a:fld>
            <a:endParaRPr lang="en-GB"/>
          </a:p>
        </p:txBody>
      </p:sp>
    </p:spTree>
    <p:extLst>
      <p:ext uri="{BB962C8B-B14F-4D97-AF65-F5344CB8AC3E}">
        <p14:creationId xmlns:p14="http://schemas.microsoft.com/office/powerpoint/2010/main" val="353860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Creative Commons images</a:t>
            </a:r>
          </a:p>
        </p:txBody>
      </p:sp>
      <p:sp>
        <p:nvSpPr>
          <p:cNvPr id="4" name="Slide Number Placeholder 3"/>
          <p:cNvSpPr>
            <a:spLocks noGrp="1"/>
          </p:cNvSpPr>
          <p:nvPr>
            <p:ph type="sldNum" sz="quarter" idx="5"/>
          </p:nvPr>
        </p:nvSpPr>
        <p:spPr/>
        <p:txBody>
          <a:bodyPr/>
          <a:lstStyle/>
          <a:p>
            <a:fld id="{96573150-3A01-4783-85FE-943D9266FFD1}" type="slidenum">
              <a:rPr lang="en-GB" smtClean="0"/>
              <a:t>7</a:t>
            </a:fld>
            <a:endParaRPr lang="en-GB"/>
          </a:p>
        </p:txBody>
      </p:sp>
    </p:spTree>
    <p:extLst>
      <p:ext uri="{BB962C8B-B14F-4D97-AF65-F5344CB8AC3E}">
        <p14:creationId xmlns:p14="http://schemas.microsoft.com/office/powerpoint/2010/main" val="210175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Author’s own</a:t>
            </a:r>
          </a:p>
        </p:txBody>
      </p:sp>
      <p:sp>
        <p:nvSpPr>
          <p:cNvPr id="4" name="Slide Number Placeholder 3"/>
          <p:cNvSpPr>
            <a:spLocks noGrp="1"/>
          </p:cNvSpPr>
          <p:nvPr>
            <p:ph type="sldNum" sz="quarter" idx="5"/>
          </p:nvPr>
        </p:nvSpPr>
        <p:spPr/>
        <p:txBody>
          <a:bodyPr/>
          <a:lstStyle/>
          <a:p>
            <a:fld id="{96573150-3A01-4783-85FE-943D9266FFD1}" type="slidenum">
              <a:rPr lang="en-GB" smtClean="0"/>
              <a:t>9</a:t>
            </a:fld>
            <a:endParaRPr lang="en-GB"/>
          </a:p>
        </p:txBody>
      </p:sp>
    </p:spTree>
    <p:extLst>
      <p:ext uri="{BB962C8B-B14F-4D97-AF65-F5344CB8AC3E}">
        <p14:creationId xmlns:p14="http://schemas.microsoft.com/office/powerpoint/2010/main" val="2256544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Author’s own</a:t>
            </a:r>
          </a:p>
        </p:txBody>
      </p:sp>
      <p:sp>
        <p:nvSpPr>
          <p:cNvPr id="4" name="Slide Number Placeholder 3"/>
          <p:cNvSpPr>
            <a:spLocks noGrp="1"/>
          </p:cNvSpPr>
          <p:nvPr>
            <p:ph type="sldNum" sz="quarter" idx="5"/>
          </p:nvPr>
        </p:nvSpPr>
        <p:spPr/>
        <p:txBody>
          <a:bodyPr/>
          <a:lstStyle/>
          <a:p>
            <a:fld id="{96573150-3A01-4783-85FE-943D9266FFD1}" type="slidenum">
              <a:rPr lang="en-GB" smtClean="0"/>
              <a:t>10</a:t>
            </a:fld>
            <a:endParaRPr lang="en-GB"/>
          </a:p>
        </p:txBody>
      </p:sp>
    </p:spTree>
    <p:extLst>
      <p:ext uri="{BB962C8B-B14F-4D97-AF65-F5344CB8AC3E}">
        <p14:creationId xmlns:p14="http://schemas.microsoft.com/office/powerpoint/2010/main" val="241565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239C89-B135-42F1-AA73-2A01C1B88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254F40F-1362-4144-968E-083235EC7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414DD082-6339-4C98-9A2A-1EA56355630A}"/>
              </a:ext>
            </a:extLst>
          </p:cNvPr>
          <p:cNvSpPr>
            <a:spLocks noGrp="1"/>
          </p:cNvSpPr>
          <p:nvPr>
            <p:ph type="dt" sz="half" idx="10"/>
          </p:nvPr>
        </p:nvSpPr>
        <p:spPr/>
        <p:txBody>
          <a:bodyPr/>
          <a:lstStyle/>
          <a:p>
            <a:fld id="{2699BD26-5BDB-4A71-B9A6-AF7402A20416}" type="datetimeFigureOut">
              <a:rPr lang="en-GB" smtClean="0"/>
              <a:t>16/09/2021</a:t>
            </a:fld>
            <a:endParaRPr lang="en-GB"/>
          </a:p>
        </p:txBody>
      </p:sp>
      <p:sp>
        <p:nvSpPr>
          <p:cNvPr id="5" name="Footer Placeholder 4">
            <a:extLst>
              <a:ext uri="{FF2B5EF4-FFF2-40B4-BE49-F238E27FC236}">
                <a16:creationId xmlns:a16="http://schemas.microsoft.com/office/drawing/2014/main" xmlns="" id="{00E06A4A-4E72-44E5-B1EB-24F4BA389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B864C3F-DB69-478E-ACEE-76C150C488E1}"/>
              </a:ext>
            </a:extLst>
          </p:cNvPr>
          <p:cNvSpPr>
            <a:spLocks noGrp="1"/>
          </p:cNvSpPr>
          <p:nvPr>
            <p:ph type="sldNum" sz="quarter" idx="12"/>
          </p:nvPr>
        </p:nvSpPr>
        <p:spPr/>
        <p:txBody>
          <a:bodyPr/>
          <a:lstStyle/>
          <a:p>
            <a:fld id="{BB0CD0D2-4009-465B-AADA-78D4F64C3FFC}" type="slidenum">
              <a:rPr lang="en-GB" smtClean="0"/>
              <a:t>‹#›</a:t>
            </a:fld>
            <a:endParaRPr lang="en-GB"/>
          </a:p>
        </p:txBody>
      </p:sp>
    </p:spTree>
    <p:extLst>
      <p:ext uri="{BB962C8B-B14F-4D97-AF65-F5344CB8AC3E}">
        <p14:creationId xmlns:p14="http://schemas.microsoft.com/office/powerpoint/2010/main" val="2073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5224C-9412-4E5E-9829-3059376465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563E4DD-F654-4F7E-989D-5E7DBD1BB5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0B660D8-955D-48FB-8603-CDA0AA4881FC}"/>
              </a:ext>
            </a:extLst>
          </p:cNvPr>
          <p:cNvSpPr>
            <a:spLocks noGrp="1"/>
          </p:cNvSpPr>
          <p:nvPr>
            <p:ph type="dt" sz="half" idx="10"/>
          </p:nvPr>
        </p:nvSpPr>
        <p:spPr/>
        <p:txBody>
          <a:bodyPr/>
          <a:lstStyle/>
          <a:p>
            <a:fld id="{2699BD26-5BDB-4A71-B9A6-AF7402A20416}" type="datetimeFigureOut">
              <a:rPr lang="en-GB" smtClean="0"/>
              <a:t>16/09/2021</a:t>
            </a:fld>
            <a:endParaRPr lang="en-GB"/>
          </a:p>
        </p:txBody>
      </p:sp>
      <p:sp>
        <p:nvSpPr>
          <p:cNvPr id="5" name="Footer Placeholder 4">
            <a:extLst>
              <a:ext uri="{FF2B5EF4-FFF2-40B4-BE49-F238E27FC236}">
                <a16:creationId xmlns:a16="http://schemas.microsoft.com/office/drawing/2014/main" xmlns="" id="{0FC7B588-B2EE-463E-AB18-890FA075F4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C91CC0C-76E1-42DB-9EFA-0CB95CE25A2B}"/>
              </a:ext>
            </a:extLst>
          </p:cNvPr>
          <p:cNvSpPr>
            <a:spLocks noGrp="1"/>
          </p:cNvSpPr>
          <p:nvPr>
            <p:ph type="sldNum" sz="quarter" idx="12"/>
          </p:nvPr>
        </p:nvSpPr>
        <p:spPr/>
        <p:txBody>
          <a:bodyPr/>
          <a:lstStyle/>
          <a:p>
            <a:fld id="{BB0CD0D2-4009-465B-AADA-78D4F64C3FFC}" type="slidenum">
              <a:rPr lang="en-GB" smtClean="0"/>
              <a:t>‹#›</a:t>
            </a:fld>
            <a:endParaRPr lang="en-GB"/>
          </a:p>
        </p:txBody>
      </p:sp>
    </p:spTree>
    <p:extLst>
      <p:ext uri="{BB962C8B-B14F-4D97-AF65-F5344CB8AC3E}">
        <p14:creationId xmlns:p14="http://schemas.microsoft.com/office/powerpoint/2010/main" val="19697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ADA832A-BECD-486C-8A87-FBAB2381A6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D451C0C-BC2A-4CBD-B01F-02564B8FC5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81B964F-B5B3-4774-A71F-672A224AB1E6}"/>
              </a:ext>
            </a:extLst>
          </p:cNvPr>
          <p:cNvSpPr>
            <a:spLocks noGrp="1"/>
          </p:cNvSpPr>
          <p:nvPr>
            <p:ph type="dt" sz="half" idx="10"/>
          </p:nvPr>
        </p:nvSpPr>
        <p:spPr/>
        <p:txBody>
          <a:bodyPr/>
          <a:lstStyle/>
          <a:p>
            <a:fld id="{2699BD26-5BDB-4A71-B9A6-AF7402A20416}" type="datetimeFigureOut">
              <a:rPr lang="en-GB" smtClean="0"/>
              <a:t>16/09/2021</a:t>
            </a:fld>
            <a:endParaRPr lang="en-GB"/>
          </a:p>
        </p:txBody>
      </p:sp>
      <p:sp>
        <p:nvSpPr>
          <p:cNvPr id="5" name="Footer Placeholder 4">
            <a:extLst>
              <a:ext uri="{FF2B5EF4-FFF2-40B4-BE49-F238E27FC236}">
                <a16:creationId xmlns:a16="http://schemas.microsoft.com/office/drawing/2014/main" xmlns="" id="{08C7AFF4-9F8C-42BA-86E9-E799A9DA78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38AE914-BCF4-4453-9A1F-D5E0659AAC4C}"/>
              </a:ext>
            </a:extLst>
          </p:cNvPr>
          <p:cNvSpPr>
            <a:spLocks noGrp="1"/>
          </p:cNvSpPr>
          <p:nvPr>
            <p:ph type="sldNum" sz="quarter" idx="12"/>
          </p:nvPr>
        </p:nvSpPr>
        <p:spPr/>
        <p:txBody>
          <a:bodyPr/>
          <a:lstStyle/>
          <a:p>
            <a:fld id="{BB0CD0D2-4009-465B-AADA-78D4F64C3FFC}" type="slidenum">
              <a:rPr lang="en-GB" smtClean="0"/>
              <a:t>‹#›</a:t>
            </a:fld>
            <a:endParaRPr lang="en-GB"/>
          </a:p>
        </p:txBody>
      </p:sp>
    </p:spTree>
    <p:extLst>
      <p:ext uri="{BB962C8B-B14F-4D97-AF65-F5344CB8AC3E}">
        <p14:creationId xmlns:p14="http://schemas.microsoft.com/office/powerpoint/2010/main" val="199738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CC168C-C116-424E-A6C7-759B7C421A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7CC050F-D410-4A01-B190-F1DA157CE3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FB7B958-43FA-4146-BF42-B9B440683E54}"/>
              </a:ext>
            </a:extLst>
          </p:cNvPr>
          <p:cNvSpPr>
            <a:spLocks noGrp="1"/>
          </p:cNvSpPr>
          <p:nvPr>
            <p:ph type="dt" sz="half" idx="10"/>
          </p:nvPr>
        </p:nvSpPr>
        <p:spPr/>
        <p:txBody>
          <a:bodyPr/>
          <a:lstStyle/>
          <a:p>
            <a:fld id="{2699BD26-5BDB-4A71-B9A6-AF7402A20416}" type="datetimeFigureOut">
              <a:rPr lang="en-GB" smtClean="0"/>
              <a:t>16/09/2021</a:t>
            </a:fld>
            <a:endParaRPr lang="en-GB"/>
          </a:p>
        </p:txBody>
      </p:sp>
      <p:sp>
        <p:nvSpPr>
          <p:cNvPr id="5" name="Footer Placeholder 4">
            <a:extLst>
              <a:ext uri="{FF2B5EF4-FFF2-40B4-BE49-F238E27FC236}">
                <a16:creationId xmlns:a16="http://schemas.microsoft.com/office/drawing/2014/main" xmlns="" id="{C9B8EB71-6CFA-4ED3-A1DA-FE9014B5D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7B1CE3F-5CA5-4E1E-A95A-15FE086F5D36}"/>
              </a:ext>
            </a:extLst>
          </p:cNvPr>
          <p:cNvSpPr>
            <a:spLocks noGrp="1"/>
          </p:cNvSpPr>
          <p:nvPr>
            <p:ph type="sldNum" sz="quarter" idx="12"/>
          </p:nvPr>
        </p:nvSpPr>
        <p:spPr/>
        <p:txBody>
          <a:bodyPr/>
          <a:lstStyle/>
          <a:p>
            <a:fld id="{BB0CD0D2-4009-465B-AADA-78D4F64C3FFC}" type="slidenum">
              <a:rPr lang="en-GB" smtClean="0"/>
              <a:t>‹#›</a:t>
            </a:fld>
            <a:endParaRPr lang="en-GB"/>
          </a:p>
        </p:txBody>
      </p:sp>
    </p:spTree>
    <p:extLst>
      <p:ext uri="{BB962C8B-B14F-4D97-AF65-F5344CB8AC3E}">
        <p14:creationId xmlns:p14="http://schemas.microsoft.com/office/powerpoint/2010/main" val="192685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A14C1-ADF5-4D0E-915E-24E2740441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6B9E700-3F95-4707-9959-292DBDF9C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1FFF345-EC6B-4317-ACF1-606C7DA995E5}"/>
              </a:ext>
            </a:extLst>
          </p:cNvPr>
          <p:cNvSpPr>
            <a:spLocks noGrp="1"/>
          </p:cNvSpPr>
          <p:nvPr>
            <p:ph type="dt" sz="half" idx="10"/>
          </p:nvPr>
        </p:nvSpPr>
        <p:spPr/>
        <p:txBody>
          <a:bodyPr/>
          <a:lstStyle/>
          <a:p>
            <a:fld id="{2699BD26-5BDB-4A71-B9A6-AF7402A20416}" type="datetimeFigureOut">
              <a:rPr lang="en-GB" smtClean="0"/>
              <a:t>16/09/2021</a:t>
            </a:fld>
            <a:endParaRPr lang="en-GB"/>
          </a:p>
        </p:txBody>
      </p:sp>
      <p:sp>
        <p:nvSpPr>
          <p:cNvPr id="5" name="Footer Placeholder 4">
            <a:extLst>
              <a:ext uri="{FF2B5EF4-FFF2-40B4-BE49-F238E27FC236}">
                <a16:creationId xmlns:a16="http://schemas.microsoft.com/office/drawing/2014/main" xmlns="" id="{E8FA553C-9C53-42A2-A3B5-C9E8B8334B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D30C102-A135-499D-8561-81226B14BB3E}"/>
              </a:ext>
            </a:extLst>
          </p:cNvPr>
          <p:cNvSpPr>
            <a:spLocks noGrp="1"/>
          </p:cNvSpPr>
          <p:nvPr>
            <p:ph type="sldNum" sz="quarter" idx="12"/>
          </p:nvPr>
        </p:nvSpPr>
        <p:spPr/>
        <p:txBody>
          <a:bodyPr/>
          <a:lstStyle/>
          <a:p>
            <a:fld id="{BB0CD0D2-4009-465B-AADA-78D4F64C3FFC}" type="slidenum">
              <a:rPr lang="en-GB" smtClean="0"/>
              <a:t>‹#›</a:t>
            </a:fld>
            <a:endParaRPr lang="en-GB"/>
          </a:p>
        </p:txBody>
      </p:sp>
    </p:spTree>
    <p:extLst>
      <p:ext uri="{BB962C8B-B14F-4D97-AF65-F5344CB8AC3E}">
        <p14:creationId xmlns:p14="http://schemas.microsoft.com/office/powerpoint/2010/main" val="426326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FC956E-0D31-4460-9531-34DB14CD45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E4A3D14-3568-4048-B13B-0F6A2DDC30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61AF0595-7E32-4CA3-A56A-832C639365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4A630A0-E2C3-479F-AB35-23A961978D86}"/>
              </a:ext>
            </a:extLst>
          </p:cNvPr>
          <p:cNvSpPr>
            <a:spLocks noGrp="1"/>
          </p:cNvSpPr>
          <p:nvPr>
            <p:ph type="dt" sz="half" idx="10"/>
          </p:nvPr>
        </p:nvSpPr>
        <p:spPr/>
        <p:txBody>
          <a:bodyPr/>
          <a:lstStyle/>
          <a:p>
            <a:fld id="{2699BD26-5BDB-4A71-B9A6-AF7402A20416}" type="datetimeFigureOut">
              <a:rPr lang="en-GB" smtClean="0"/>
              <a:t>16/09/2021</a:t>
            </a:fld>
            <a:endParaRPr lang="en-GB"/>
          </a:p>
        </p:txBody>
      </p:sp>
      <p:sp>
        <p:nvSpPr>
          <p:cNvPr id="6" name="Footer Placeholder 5">
            <a:extLst>
              <a:ext uri="{FF2B5EF4-FFF2-40B4-BE49-F238E27FC236}">
                <a16:creationId xmlns:a16="http://schemas.microsoft.com/office/drawing/2014/main" xmlns="" id="{5B0B44A6-78F2-4F97-B3DF-D47EE6B745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CDC5B05-0388-4BB9-8F1B-A2017E8375D6}"/>
              </a:ext>
            </a:extLst>
          </p:cNvPr>
          <p:cNvSpPr>
            <a:spLocks noGrp="1"/>
          </p:cNvSpPr>
          <p:nvPr>
            <p:ph type="sldNum" sz="quarter" idx="12"/>
          </p:nvPr>
        </p:nvSpPr>
        <p:spPr/>
        <p:txBody>
          <a:bodyPr/>
          <a:lstStyle/>
          <a:p>
            <a:fld id="{BB0CD0D2-4009-465B-AADA-78D4F64C3FFC}" type="slidenum">
              <a:rPr lang="en-GB" smtClean="0"/>
              <a:t>‹#›</a:t>
            </a:fld>
            <a:endParaRPr lang="en-GB"/>
          </a:p>
        </p:txBody>
      </p:sp>
    </p:spTree>
    <p:extLst>
      <p:ext uri="{BB962C8B-B14F-4D97-AF65-F5344CB8AC3E}">
        <p14:creationId xmlns:p14="http://schemas.microsoft.com/office/powerpoint/2010/main" val="110796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EC860-1661-429D-9CC3-2E70E047AE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47886F1-C65B-4FBD-A6DC-7D4EBEC75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511F2C2-6A83-42ED-8019-887F028C2B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CB567B7-87FC-408A-9C60-CDF044E532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8309D76-760A-4B2B-81A5-003DCDEF18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DB50A0A6-7215-487E-99BB-B5A9F0E877DE}"/>
              </a:ext>
            </a:extLst>
          </p:cNvPr>
          <p:cNvSpPr>
            <a:spLocks noGrp="1"/>
          </p:cNvSpPr>
          <p:nvPr>
            <p:ph type="dt" sz="half" idx="10"/>
          </p:nvPr>
        </p:nvSpPr>
        <p:spPr/>
        <p:txBody>
          <a:bodyPr/>
          <a:lstStyle/>
          <a:p>
            <a:fld id="{2699BD26-5BDB-4A71-B9A6-AF7402A20416}" type="datetimeFigureOut">
              <a:rPr lang="en-GB" smtClean="0"/>
              <a:t>16/09/2021</a:t>
            </a:fld>
            <a:endParaRPr lang="en-GB"/>
          </a:p>
        </p:txBody>
      </p:sp>
      <p:sp>
        <p:nvSpPr>
          <p:cNvPr id="8" name="Footer Placeholder 7">
            <a:extLst>
              <a:ext uri="{FF2B5EF4-FFF2-40B4-BE49-F238E27FC236}">
                <a16:creationId xmlns:a16="http://schemas.microsoft.com/office/drawing/2014/main" xmlns="" id="{E602F924-5FE8-41CE-9DFC-17E7B5DD35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E374CA5-1F60-4DA1-8B8A-657EB4D228C0}"/>
              </a:ext>
            </a:extLst>
          </p:cNvPr>
          <p:cNvSpPr>
            <a:spLocks noGrp="1"/>
          </p:cNvSpPr>
          <p:nvPr>
            <p:ph type="sldNum" sz="quarter" idx="12"/>
          </p:nvPr>
        </p:nvSpPr>
        <p:spPr/>
        <p:txBody>
          <a:bodyPr/>
          <a:lstStyle/>
          <a:p>
            <a:fld id="{BB0CD0D2-4009-465B-AADA-78D4F64C3FFC}" type="slidenum">
              <a:rPr lang="en-GB" smtClean="0"/>
              <a:t>‹#›</a:t>
            </a:fld>
            <a:endParaRPr lang="en-GB"/>
          </a:p>
        </p:txBody>
      </p:sp>
    </p:spTree>
    <p:extLst>
      <p:ext uri="{BB962C8B-B14F-4D97-AF65-F5344CB8AC3E}">
        <p14:creationId xmlns:p14="http://schemas.microsoft.com/office/powerpoint/2010/main" val="281264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C5947D-0576-441F-91F7-ED8816DF3B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7E9396F4-538D-4297-A756-8BA2D8E7126C}"/>
              </a:ext>
            </a:extLst>
          </p:cNvPr>
          <p:cNvSpPr>
            <a:spLocks noGrp="1"/>
          </p:cNvSpPr>
          <p:nvPr>
            <p:ph type="dt" sz="half" idx="10"/>
          </p:nvPr>
        </p:nvSpPr>
        <p:spPr/>
        <p:txBody>
          <a:bodyPr/>
          <a:lstStyle/>
          <a:p>
            <a:fld id="{2699BD26-5BDB-4A71-B9A6-AF7402A20416}" type="datetimeFigureOut">
              <a:rPr lang="en-GB" smtClean="0"/>
              <a:t>16/09/2021</a:t>
            </a:fld>
            <a:endParaRPr lang="en-GB"/>
          </a:p>
        </p:txBody>
      </p:sp>
      <p:sp>
        <p:nvSpPr>
          <p:cNvPr id="4" name="Footer Placeholder 3">
            <a:extLst>
              <a:ext uri="{FF2B5EF4-FFF2-40B4-BE49-F238E27FC236}">
                <a16:creationId xmlns:a16="http://schemas.microsoft.com/office/drawing/2014/main" xmlns="" id="{C0AB5513-ACA9-4B75-9994-E6C75921BE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EDDA430-01AF-4D27-A8C9-526F15B4BFBB}"/>
              </a:ext>
            </a:extLst>
          </p:cNvPr>
          <p:cNvSpPr>
            <a:spLocks noGrp="1"/>
          </p:cNvSpPr>
          <p:nvPr>
            <p:ph type="sldNum" sz="quarter" idx="12"/>
          </p:nvPr>
        </p:nvSpPr>
        <p:spPr/>
        <p:txBody>
          <a:bodyPr/>
          <a:lstStyle/>
          <a:p>
            <a:fld id="{BB0CD0D2-4009-465B-AADA-78D4F64C3FFC}" type="slidenum">
              <a:rPr lang="en-GB" smtClean="0"/>
              <a:t>‹#›</a:t>
            </a:fld>
            <a:endParaRPr lang="en-GB"/>
          </a:p>
        </p:txBody>
      </p:sp>
    </p:spTree>
    <p:extLst>
      <p:ext uri="{BB962C8B-B14F-4D97-AF65-F5344CB8AC3E}">
        <p14:creationId xmlns:p14="http://schemas.microsoft.com/office/powerpoint/2010/main" val="88529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6F35823-134C-481C-A421-E90B84F8FB2E}"/>
              </a:ext>
            </a:extLst>
          </p:cNvPr>
          <p:cNvSpPr>
            <a:spLocks noGrp="1"/>
          </p:cNvSpPr>
          <p:nvPr>
            <p:ph type="dt" sz="half" idx="10"/>
          </p:nvPr>
        </p:nvSpPr>
        <p:spPr/>
        <p:txBody>
          <a:bodyPr/>
          <a:lstStyle/>
          <a:p>
            <a:fld id="{2699BD26-5BDB-4A71-B9A6-AF7402A20416}" type="datetimeFigureOut">
              <a:rPr lang="en-GB" smtClean="0"/>
              <a:t>16/09/2021</a:t>
            </a:fld>
            <a:endParaRPr lang="en-GB"/>
          </a:p>
        </p:txBody>
      </p:sp>
      <p:sp>
        <p:nvSpPr>
          <p:cNvPr id="3" name="Footer Placeholder 2">
            <a:extLst>
              <a:ext uri="{FF2B5EF4-FFF2-40B4-BE49-F238E27FC236}">
                <a16:creationId xmlns:a16="http://schemas.microsoft.com/office/drawing/2014/main" xmlns="" id="{C95A3589-77A4-407A-8D83-2B2B677077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C5C246BF-3AED-4BAE-8C96-5ECE2D7E809F}"/>
              </a:ext>
            </a:extLst>
          </p:cNvPr>
          <p:cNvSpPr>
            <a:spLocks noGrp="1"/>
          </p:cNvSpPr>
          <p:nvPr>
            <p:ph type="sldNum" sz="quarter" idx="12"/>
          </p:nvPr>
        </p:nvSpPr>
        <p:spPr/>
        <p:txBody>
          <a:bodyPr/>
          <a:lstStyle/>
          <a:p>
            <a:fld id="{BB0CD0D2-4009-465B-AADA-78D4F64C3FFC}" type="slidenum">
              <a:rPr lang="en-GB" smtClean="0"/>
              <a:t>‹#›</a:t>
            </a:fld>
            <a:endParaRPr lang="en-GB"/>
          </a:p>
        </p:txBody>
      </p:sp>
    </p:spTree>
    <p:extLst>
      <p:ext uri="{BB962C8B-B14F-4D97-AF65-F5344CB8AC3E}">
        <p14:creationId xmlns:p14="http://schemas.microsoft.com/office/powerpoint/2010/main" val="137858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9BB24-47F7-4631-8C88-33B1A5915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5E03E3B-4CA2-4068-BCC9-6B7EA3980E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2081CFAD-0D47-43DC-87F7-C6D4C9BFC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396A06A-2ED9-4EDE-93AF-0DB35D29E580}"/>
              </a:ext>
            </a:extLst>
          </p:cNvPr>
          <p:cNvSpPr>
            <a:spLocks noGrp="1"/>
          </p:cNvSpPr>
          <p:nvPr>
            <p:ph type="dt" sz="half" idx="10"/>
          </p:nvPr>
        </p:nvSpPr>
        <p:spPr/>
        <p:txBody>
          <a:bodyPr/>
          <a:lstStyle/>
          <a:p>
            <a:fld id="{2699BD26-5BDB-4A71-B9A6-AF7402A20416}" type="datetimeFigureOut">
              <a:rPr lang="en-GB" smtClean="0"/>
              <a:t>16/09/2021</a:t>
            </a:fld>
            <a:endParaRPr lang="en-GB"/>
          </a:p>
        </p:txBody>
      </p:sp>
      <p:sp>
        <p:nvSpPr>
          <p:cNvPr id="6" name="Footer Placeholder 5">
            <a:extLst>
              <a:ext uri="{FF2B5EF4-FFF2-40B4-BE49-F238E27FC236}">
                <a16:creationId xmlns:a16="http://schemas.microsoft.com/office/drawing/2014/main" xmlns="" id="{0AD52ACC-4C00-40AE-81B6-D625F2D5D7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A9B515A-6E56-429A-9B50-641338DE8816}"/>
              </a:ext>
            </a:extLst>
          </p:cNvPr>
          <p:cNvSpPr>
            <a:spLocks noGrp="1"/>
          </p:cNvSpPr>
          <p:nvPr>
            <p:ph type="sldNum" sz="quarter" idx="12"/>
          </p:nvPr>
        </p:nvSpPr>
        <p:spPr/>
        <p:txBody>
          <a:bodyPr/>
          <a:lstStyle/>
          <a:p>
            <a:fld id="{BB0CD0D2-4009-465B-AADA-78D4F64C3FFC}" type="slidenum">
              <a:rPr lang="en-GB" smtClean="0"/>
              <a:t>‹#›</a:t>
            </a:fld>
            <a:endParaRPr lang="en-GB"/>
          </a:p>
        </p:txBody>
      </p:sp>
    </p:spTree>
    <p:extLst>
      <p:ext uri="{BB962C8B-B14F-4D97-AF65-F5344CB8AC3E}">
        <p14:creationId xmlns:p14="http://schemas.microsoft.com/office/powerpoint/2010/main" val="26094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F7935-1539-4BEE-A595-947D704C1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B227761-3145-4066-A2B2-A80D1B2EF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7BAFDB6C-590C-4CAC-BE83-20372ED2C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01ED97C-1A6B-424F-A1FB-12F358BB1525}"/>
              </a:ext>
            </a:extLst>
          </p:cNvPr>
          <p:cNvSpPr>
            <a:spLocks noGrp="1"/>
          </p:cNvSpPr>
          <p:nvPr>
            <p:ph type="dt" sz="half" idx="10"/>
          </p:nvPr>
        </p:nvSpPr>
        <p:spPr/>
        <p:txBody>
          <a:bodyPr/>
          <a:lstStyle/>
          <a:p>
            <a:fld id="{2699BD26-5BDB-4A71-B9A6-AF7402A20416}" type="datetimeFigureOut">
              <a:rPr lang="en-GB" smtClean="0"/>
              <a:t>16/09/2021</a:t>
            </a:fld>
            <a:endParaRPr lang="en-GB"/>
          </a:p>
        </p:txBody>
      </p:sp>
      <p:sp>
        <p:nvSpPr>
          <p:cNvPr id="6" name="Footer Placeholder 5">
            <a:extLst>
              <a:ext uri="{FF2B5EF4-FFF2-40B4-BE49-F238E27FC236}">
                <a16:creationId xmlns:a16="http://schemas.microsoft.com/office/drawing/2014/main" xmlns="" id="{6735509A-34C7-43AD-9734-8CC7205D15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8B7AF04-E1B9-4E48-93E4-A4839BC3A94F}"/>
              </a:ext>
            </a:extLst>
          </p:cNvPr>
          <p:cNvSpPr>
            <a:spLocks noGrp="1"/>
          </p:cNvSpPr>
          <p:nvPr>
            <p:ph type="sldNum" sz="quarter" idx="12"/>
          </p:nvPr>
        </p:nvSpPr>
        <p:spPr/>
        <p:txBody>
          <a:bodyPr/>
          <a:lstStyle/>
          <a:p>
            <a:fld id="{BB0CD0D2-4009-465B-AADA-78D4F64C3FFC}" type="slidenum">
              <a:rPr lang="en-GB" smtClean="0"/>
              <a:t>‹#›</a:t>
            </a:fld>
            <a:endParaRPr lang="en-GB"/>
          </a:p>
        </p:txBody>
      </p:sp>
    </p:spTree>
    <p:extLst>
      <p:ext uri="{BB962C8B-B14F-4D97-AF65-F5344CB8AC3E}">
        <p14:creationId xmlns:p14="http://schemas.microsoft.com/office/powerpoint/2010/main" val="179616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2F02F30-FCCC-44B9-AC09-FFE1F79695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7214371-C973-4399-A373-4C66A4EC8F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BDE5629-3E20-4FEC-A681-9C4FA536C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9BD26-5BDB-4A71-B9A6-AF7402A20416}" type="datetimeFigureOut">
              <a:rPr lang="en-GB" smtClean="0"/>
              <a:t>16/09/2021</a:t>
            </a:fld>
            <a:endParaRPr lang="en-GB"/>
          </a:p>
        </p:txBody>
      </p:sp>
      <p:sp>
        <p:nvSpPr>
          <p:cNvPr id="5" name="Footer Placeholder 4">
            <a:extLst>
              <a:ext uri="{FF2B5EF4-FFF2-40B4-BE49-F238E27FC236}">
                <a16:creationId xmlns:a16="http://schemas.microsoft.com/office/drawing/2014/main" xmlns="" id="{CA26108B-4459-4DF1-9543-A029038FED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F0FD01C-7DFE-49A1-80F3-51E32AFD27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CD0D2-4009-465B-AADA-78D4F64C3FFC}" type="slidenum">
              <a:rPr lang="en-GB" smtClean="0"/>
              <a:t>‹#›</a:t>
            </a:fld>
            <a:endParaRPr lang="en-GB"/>
          </a:p>
        </p:txBody>
      </p:sp>
    </p:spTree>
    <p:extLst>
      <p:ext uri="{BB962C8B-B14F-4D97-AF65-F5344CB8AC3E}">
        <p14:creationId xmlns:p14="http://schemas.microsoft.com/office/powerpoint/2010/main" val="1962825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olish, flag, poland, patriotism, symbol, red, homeland, national, independence, white-red">
            <a:extLst>
              <a:ext uri="{FF2B5EF4-FFF2-40B4-BE49-F238E27FC236}">
                <a16:creationId xmlns:a16="http://schemas.microsoft.com/office/drawing/2014/main" xmlns="" id="{0BAAE9B3-A268-49D7-8BBE-C03F09E34DA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BA4F0D4-F004-4297-8F08-10915AC898D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b="1">
                <a:solidFill>
                  <a:srgbClr val="FFFFFF"/>
                </a:solidFill>
              </a:rPr>
              <a:t>Where can it take me?</a:t>
            </a:r>
          </a:p>
        </p:txBody>
      </p:sp>
      <p:sp>
        <p:nvSpPr>
          <p:cNvPr id="3" name="Subtitle 2">
            <a:extLst>
              <a:ext uri="{FF2B5EF4-FFF2-40B4-BE49-F238E27FC236}">
                <a16:creationId xmlns:a16="http://schemas.microsoft.com/office/drawing/2014/main" xmlns="" id="{7F2F2337-1ABB-4B35-85E7-17C3FFBD8316}"/>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dirty="0">
                <a:solidFill>
                  <a:srgbClr val="FFFFFF"/>
                </a:solidFill>
              </a:rPr>
              <a:t>A set of careers display materials linking school subjects to careers using examples of successful Polish people and people of Polish heritage in Britain. </a:t>
            </a:r>
          </a:p>
        </p:txBody>
      </p:sp>
    </p:spTree>
    <p:extLst>
      <p:ext uri="{BB962C8B-B14F-4D97-AF65-F5344CB8AC3E}">
        <p14:creationId xmlns:p14="http://schemas.microsoft.com/office/powerpoint/2010/main" val="2463676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dcinek 49 - Jacek Staniszewski, czyli historia bez dat - EduGadki">
            <a:extLst>
              <a:ext uri="{FF2B5EF4-FFF2-40B4-BE49-F238E27FC236}">
                <a16:creationId xmlns:a16="http://schemas.microsoft.com/office/drawing/2014/main" xmlns="" id="{F5B1DB0B-A6AD-4281-B2C6-7713271A9EF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polish, flag, poland, patriotism, symbol, red, homeland, national, independence, white-red">
            <a:extLst>
              <a:ext uri="{FF2B5EF4-FFF2-40B4-BE49-F238E27FC236}">
                <a16:creationId xmlns:a16="http://schemas.microsoft.com/office/drawing/2014/main" xmlns="" id="{29FEED2F-7B82-4C9D-8017-086D733E15B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50701848-C6A4-430E-82B4-DB52CB7F288B}"/>
              </a:ext>
            </a:extLst>
          </p:cNvPr>
          <p:cNvSpPr>
            <a:spLocks noGrp="1"/>
          </p:cNvSpPr>
          <p:nvPr>
            <p:ph type="title"/>
          </p:nvPr>
        </p:nvSpPr>
        <p:spPr>
          <a:xfrm>
            <a:off x="448056" y="859536"/>
            <a:ext cx="4832802" cy="1243584"/>
          </a:xfrm>
        </p:spPr>
        <p:txBody>
          <a:bodyPr>
            <a:normAutofit/>
          </a:bodyPr>
          <a:lstStyle/>
          <a:p>
            <a:r>
              <a:rPr lang="en-GB" sz="3400" dirty="0"/>
              <a:t>Where can history take me? </a:t>
            </a:r>
          </a:p>
        </p:txBody>
      </p:sp>
      <p:sp>
        <p:nvSpPr>
          <p:cNvPr id="77" name="Rectangle 76">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A58092A4-86ED-492B-A10F-632BE7210634}"/>
              </a:ext>
            </a:extLst>
          </p:cNvPr>
          <p:cNvSpPr>
            <a:spLocks noGrp="1"/>
          </p:cNvSpPr>
          <p:nvPr>
            <p:ph idx="1"/>
          </p:nvPr>
        </p:nvSpPr>
        <p:spPr>
          <a:xfrm>
            <a:off x="448056" y="2512611"/>
            <a:ext cx="4832803" cy="3664351"/>
          </a:xfrm>
        </p:spPr>
        <p:txBody>
          <a:bodyPr>
            <a:normAutofit/>
          </a:bodyPr>
          <a:lstStyle/>
          <a:p>
            <a:pPr marL="0" indent="0">
              <a:buNone/>
            </a:pPr>
            <a:r>
              <a:rPr lang="en-GB" sz="2200" b="1" dirty="0"/>
              <a:t>You could lead a school!</a:t>
            </a:r>
          </a:p>
          <a:p>
            <a:pPr marL="0" indent="0">
              <a:buNone/>
            </a:pPr>
            <a:r>
              <a:rPr lang="en-GB" sz="2000" dirty="0"/>
              <a:t>Jacek Staniszewski set up and leads a free school in Warsaw. He studied history at university and became a teacher. He has worked in museums and an institute for history and citizenship. He also works on history education projects across Europe. </a:t>
            </a:r>
          </a:p>
          <a:p>
            <a:pPr marL="0" indent="0">
              <a:buNone/>
            </a:pPr>
            <a:endParaRPr lang="en-GB" sz="2000" dirty="0"/>
          </a:p>
        </p:txBody>
      </p:sp>
    </p:spTree>
    <p:extLst>
      <p:ext uri="{BB962C8B-B14F-4D97-AF65-F5344CB8AC3E}">
        <p14:creationId xmlns:p14="http://schemas.microsoft.com/office/powerpoint/2010/main" val="168803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polish, flag, poland, patriotism, symbol, red, homeland, national, independence, white-red">
            <a:extLst>
              <a:ext uri="{FF2B5EF4-FFF2-40B4-BE49-F238E27FC236}">
                <a16:creationId xmlns:a16="http://schemas.microsoft.com/office/drawing/2014/main" xmlns="" id="{F02A1E6D-B16C-417B-8B28-91129A1ADF1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8C097648-193D-4FDD-8F65-149D313F69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4" name="Freeform: Shape 33">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5AD3E587-BFF6-428A-B040-026CBB908524}"/>
              </a:ext>
            </a:extLst>
          </p:cNvPr>
          <p:cNvSpPr>
            <a:spLocks noGrp="1"/>
          </p:cNvSpPr>
          <p:nvPr>
            <p:ph type="title"/>
          </p:nvPr>
        </p:nvSpPr>
        <p:spPr>
          <a:xfrm>
            <a:off x="448056" y="859536"/>
            <a:ext cx="4832802" cy="1243584"/>
          </a:xfrm>
        </p:spPr>
        <p:txBody>
          <a:bodyPr>
            <a:normAutofit/>
          </a:bodyPr>
          <a:lstStyle/>
          <a:p>
            <a:r>
              <a:rPr lang="en-GB" sz="3400" dirty="0"/>
              <a:t>Where can music take me? </a:t>
            </a:r>
          </a:p>
        </p:txBody>
      </p:sp>
      <p:sp>
        <p:nvSpPr>
          <p:cNvPr id="38" name="Rectangle 37">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0" name="Rectangle 39">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FAC1459C-573A-48DD-AE14-43B2787B2303}"/>
              </a:ext>
            </a:extLst>
          </p:cNvPr>
          <p:cNvSpPr>
            <a:spLocks noGrp="1"/>
          </p:cNvSpPr>
          <p:nvPr>
            <p:ph idx="1"/>
          </p:nvPr>
        </p:nvSpPr>
        <p:spPr>
          <a:xfrm>
            <a:off x="448056" y="2512611"/>
            <a:ext cx="4832803" cy="3664351"/>
          </a:xfrm>
        </p:spPr>
        <p:txBody>
          <a:bodyPr>
            <a:normAutofit/>
          </a:bodyPr>
          <a:lstStyle/>
          <a:p>
            <a:pPr marL="0" indent="0">
              <a:buNone/>
            </a:pPr>
            <a:r>
              <a:rPr lang="en-GB" sz="2200" b="1" dirty="0"/>
              <a:t>You could become a composer! </a:t>
            </a:r>
          </a:p>
          <a:p>
            <a:pPr marL="0" indent="0">
              <a:buNone/>
            </a:pPr>
            <a:r>
              <a:rPr lang="en-GB" sz="2000" dirty="0"/>
              <a:t>Roxanna Panufnik is a classical music composer. Her father was also a conductor and composer. He moved to the UK from Poland in 1954. Rosanna studied at the Royal Academy of Music on London. She writes for choirs and orchestras and has written an opera called ‘Silver Birch’. </a:t>
            </a:r>
          </a:p>
        </p:txBody>
      </p:sp>
    </p:spTree>
    <p:extLst>
      <p:ext uri="{BB962C8B-B14F-4D97-AF65-F5344CB8AC3E}">
        <p14:creationId xmlns:p14="http://schemas.microsoft.com/office/powerpoint/2010/main" val="163125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8F7AFB9A-7364-478C-B48B-8523CDD9AE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35">
            <a:extLst>
              <a:ext uri="{FF2B5EF4-FFF2-40B4-BE49-F238E27FC236}">
                <a16:creationId xmlns:a16="http://schemas.microsoft.com/office/drawing/2014/main" xmlns="" id="{36678033-86B6-40E6-BE90-78D8ED4E3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xmlns="" id="{D2542E1A-076E-4A34-BB67-2BF961754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AD3E587-BFF6-428A-B040-026CBB908524}"/>
              </a:ext>
            </a:extLst>
          </p:cNvPr>
          <p:cNvSpPr>
            <a:spLocks noGrp="1"/>
          </p:cNvSpPr>
          <p:nvPr>
            <p:ph type="title"/>
          </p:nvPr>
        </p:nvSpPr>
        <p:spPr>
          <a:xfrm>
            <a:off x="438913" y="859536"/>
            <a:ext cx="4832802" cy="1243584"/>
          </a:xfrm>
        </p:spPr>
        <p:txBody>
          <a:bodyPr>
            <a:normAutofit/>
          </a:bodyPr>
          <a:lstStyle/>
          <a:p>
            <a:r>
              <a:rPr lang="en-GB" sz="3400" dirty="0"/>
              <a:t>Where can languages take me? </a:t>
            </a:r>
          </a:p>
        </p:txBody>
      </p:sp>
      <p:sp>
        <p:nvSpPr>
          <p:cNvPr id="40" name="Rectangle 39">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FAC1459C-573A-48DD-AE14-43B2787B2303}"/>
              </a:ext>
            </a:extLst>
          </p:cNvPr>
          <p:cNvSpPr>
            <a:spLocks noGrp="1"/>
          </p:cNvSpPr>
          <p:nvPr>
            <p:ph idx="1"/>
          </p:nvPr>
        </p:nvSpPr>
        <p:spPr>
          <a:xfrm>
            <a:off x="438912" y="2512611"/>
            <a:ext cx="4832803" cy="3664351"/>
          </a:xfrm>
        </p:spPr>
        <p:txBody>
          <a:bodyPr>
            <a:normAutofit/>
          </a:bodyPr>
          <a:lstStyle/>
          <a:p>
            <a:pPr marL="0" indent="0">
              <a:buNone/>
            </a:pPr>
            <a:r>
              <a:rPr lang="en-GB" sz="2200" b="1" dirty="0"/>
              <a:t>You could write novels! </a:t>
            </a:r>
          </a:p>
          <a:p>
            <a:pPr marL="0" indent="0">
              <a:buNone/>
            </a:pPr>
            <a:r>
              <a:rPr lang="en-GB" sz="2000" dirty="0"/>
              <a:t>B.E. Andre’s parents were Polish refugees in England after World War Two. She studied French, German and Swedish at university. Later she did a master’s degree in Critical and Creative Writing.  After working as a journalist she turned to writing more fiction and is now a published novelist. Her first novel was called “With Blood and Scars”.</a:t>
            </a:r>
          </a:p>
        </p:txBody>
      </p:sp>
      <p:pic>
        <p:nvPicPr>
          <p:cNvPr id="5" name="Picture 4" descr="A picture containing text&#10;&#10;Description automatically generated">
            <a:extLst>
              <a:ext uri="{FF2B5EF4-FFF2-40B4-BE49-F238E27FC236}">
                <a16:creationId xmlns:a16="http://schemas.microsoft.com/office/drawing/2014/main" xmlns="" id="{7F4C1174-463F-46E0-9E1A-090DED99DE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69" r="3" b="3"/>
          <a:stretch/>
        </p:blipFill>
        <p:spPr>
          <a:xfrm>
            <a:off x="7711418" y="3429000"/>
            <a:ext cx="4485898" cy="3364982"/>
          </a:xfrm>
          <a:prstGeom prst="rect">
            <a:avLst/>
          </a:prstGeom>
        </p:spPr>
      </p:pic>
      <p:pic>
        <p:nvPicPr>
          <p:cNvPr id="30" name="Picture 2" descr="polish, flag, poland, patriotism, symbol, red, homeland, national, independence, white-red">
            <a:extLst>
              <a:ext uri="{FF2B5EF4-FFF2-40B4-BE49-F238E27FC236}">
                <a16:creationId xmlns:a16="http://schemas.microsoft.com/office/drawing/2014/main" xmlns="" id="{A0CAE7D6-D64D-455E-9228-D7BD30CD760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802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Journalist - Free of Charge Creative Commons Post it Note image">
            <a:extLst>
              <a:ext uri="{FF2B5EF4-FFF2-40B4-BE49-F238E27FC236}">
                <a16:creationId xmlns:a16="http://schemas.microsoft.com/office/drawing/2014/main" xmlns="" id="{822E2BF4-1CF7-491F-9C31-8739AEDAE0B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2" descr="polish, flag, poland, patriotism, symbol, red, homeland, national, independence, white-red">
            <a:extLst>
              <a:ext uri="{FF2B5EF4-FFF2-40B4-BE49-F238E27FC236}">
                <a16:creationId xmlns:a16="http://schemas.microsoft.com/office/drawing/2014/main" xmlns="" id="{39EFE319-A857-467D-9480-0313513B6A6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0D529100-27E3-4C41-A5A7-0B13CA7DD196}"/>
              </a:ext>
            </a:extLst>
          </p:cNvPr>
          <p:cNvSpPr>
            <a:spLocks noGrp="1"/>
          </p:cNvSpPr>
          <p:nvPr>
            <p:ph type="title"/>
          </p:nvPr>
        </p:nvSpPr>
        <p:spPr>
          <a:xfrm>
            <a:off x="448056" y="859536"/>
            <a:ext cx="4832802" cy="1243584"/>
          </a:xfrm>
        </p:spPr>
        <p:txBody>
          <a:bodyPr>
            <a:normAutofit/>
          </a:bodyPr>
          <a:lstStyle/>
          <a:p>
            <a:r>
              <a:rPr lang="en-GB" sz="3100" dirty="0"/>
              <a:t>Where can studying French and politics take me? </a:t>
            </a:r>
          </a:p>
        </p:txBody>
      </p:sp>
      <p:sp>
        <p:nvSpPr>
          <p:cNvPr id="77" name="Rectangle 76">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6438A85A-C3C8-4939-9D4F-D18714BF3F27}"/>
              </a:ext>
            </a:extLst>
          </p:cNvPr>
          <p:cNvSpPr>
            <a:spLocks noGrp="1"/>
          </p:cNvSpPr>
          <p:nvPr>
            <p:ph idx="1"/>
          </p:nvPr>
        </p:nvSpPr>
        <p:spPr>
          <a:xfrm>
            <a:off x="448056" y="2512611"/>
            <a:ext cx="4832803" cy="3664351"/>
          </a:xfrm>
        </p:spPr>
        <p:txBody>
          <a:bodyPr>
            <a:normAutofit/>
          </a:bodyPr>
          <a:lstStyle/>
          <a:p>
            <a:endParaRPr lang="en-GB" sz="2000" dirty="0"/>
          </a:p>
          <a:p>
            <a:pPr marL="0" indent="0">
              <a:buNone/>
            </a:pPr>
            <a:r>
              <a:rPr lang="en-GB" sz="2200" b="1" dirty="0"/>
              <a:t>You could become a journalist!</a:t>
            </a:r>
          </a:p>
          <a:p>
            <a:pPr marL="0" indent="0">
              <a:buNone/>
            </a:pPr>
            <a:r>
              <a:rPr lang="en-GB" sz="2000" dirty="0"/>
              <a:t>Kasia Madera is a BBC news journalist and TV presenter. She was born in London to Polish parents. She studied French and politics at university, then trained as a broadcast journalist. </a:t>
            </a:r>
          </a:p>
          <a:p>
            <a:pPr marL="0" indent="0">
              <a:buNone/>
            </a:pPr>
            <a:endParaRPr lang="en-GB" sz="2000" dirty="0"/>
          </a:p>
        </p:txBody>
      </p:sp>
    </p:spTree>
    <p:extLst>
      <p:ext uri="{BB962C8B-B14F-4D97-AF65-F5344CB8AC3E}">
        <p14:creationId xmlns:p14="http://schemas.microsoft.com/office/powerpoint/2010/main" val="412769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xmlns="" id="{7B22E914-E76F-4DE9-AEA1-41510BD5AB4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polish, flag, poland, patriotism, symbol, red, homeland, national, independence, white-red">
            <a:extLst>
              <a:ext uri="{FF2B5EF4-FFF2-40B4-BE49-F238E27FC236}">
                <a16:creationId xmlns:a16="http://schemas.microsoft.com/office/drawing/2014/main" xmlns="" id="{ECA69438-37ED-4A3F-970E-68D52C11481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734667F9-B022-4F3E-90B0-212EE406D781}"/>
              </a:ext>
            </a:extLst>
          </p:cNvPr>
          <p:cNvSpPr>
            <a:spLocks noGrp="1"/>
          </p:cNvSpPr>
          <p:nvPr>
            <p:ph type="title"/>
          </p:nvPr>
        </p:nvSpPr>
        <p:spPr>
          <a:xfrm>
            <a:off x="448056" y="859536"/>
            <a:ext cx="4832802" cy="1243584"/>
          </a:xfrm>
        </p:spPr>
        <p:txBody>
          <a:bodyPr>
            <a:normAutofit/>
          </a:bodyPr>
          <a:lstStyle/>
          <a:p>
            <a:r>
              <a:rPr lang="en-GB" sz="3400" dirty="0"/>
              <a:t>Where can loving writing take me?</a:t>
            </a:r>
          </a:p>
        </p:txBody>
      </p:sp>
      <p:sp>
        <p:nvSpPr>
          <p:cNvPr id="77" name="Rectangle 76">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DCD6166C-908A-4F09-8782-2B9115094EDB}"/>
              </a:ext>
            </a:extLst>
          </p:cNvPr>
          <p:cNvSpPr>
            <a:spLocks noGrp="1"/>
          </p:cNvSpPr>
          <p:nvPr>
            <p:ph idx="1"/>
          </p:nvPr>
        </p:nvSpPr>
        <p:spPr>
          <a:xfrm>
            <a:off x="448056" y="2512611"/>
            <a:ext cx="4832803" cy="3664351"/>
          </a:xfrm>
        </p:spPr>
        <p:txBody>
          <a:bodyPr>
            <a:normAutofit/>
          </a:bodyPr>
          <a:lstStyle/>
          <a:p>
            <a:pPr marL="0" indent="0">
              <a:buNone/>
            </a:pPr>
            <a:r>
              <a:rPr lang="en-GB" sz="2200" b="1" dirty="0"/>
              <a:t>To being a writer!</a:t>
            </a:r>
          </a:p>
          <a:p>
            <a:pPr marL="0" indent="0">
              <a:buNone/>
            </a:pPr>
            <a:r>
              <a:rPr lang="en-GB" sz="2000" dirty="0"/>
              <a:t>Maria Jastrzębska makes her living writing. She is a poet, an editor, a translator and a playwright. She writes for feminist journals. She was born in Warsaw and moved to the UK with her family when she was a young girl. </a:t>
            </a:r>
          </a:p>
        </p:txBody>
      </p:sp>
    </p:spTree>
    <p:extLst>
      <p:ext uri="{BB962C8B-B14F-4D97-AF65-F5344CB8AC3E}">
        <p14:creationId xmlns:p14="http://schemas.microsoft.com/office/powerpoint/2010/main" val="353100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825ED9B8-EB88-48FA-8E5D-3F3BB40AE5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2" descr="polish, flag, poland, patriotism, symbol, red, homeland, national, independence, white-red">
            <a:extLst>
              <a:ext uri="{FF2B5EF4-FFF2-40B4-BE49-F238E27FC236}">
                <a16:creationId xmlns:a16="http://schemas.microsoft.com/office/drawing/2014/main" xmlns="" id="{32F9BC46-8855-4FD6-A8EF-966410D5570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22B00CFA-2C7B-45C5-A4AE-6927AF5A3807}"/>
              </a:ext>
            </a:extLst>
          </p:cNvPr>
          <p:cNvSpPr>
            <a:spLocks noGrp="1"/>
          </p:cNvSpPr>
          <p:nvPr>
            <p:ph type="title"/>
          </p:nvPr>
        </p:nvSpPr>
        <p:spPr>
          <a:xfrm>
            <a:off x="448056" y="859536"/>
            <a:ext cx="4832802" cy="1243584"/>
          </a:xfrm>
        </p:spPr>
        <p:txBody>
          <a:bodyPr>
            <a:normAutofit/>
          </a:bodyPr>
          <a:lstStyle/>
          <a:p>
            <a:r>
              <a:rPr lang="en-GB" sz="3400" dirty="0"/>
              <a:t>Where can sciences take me? </a:t>
            </a:r>
          </a:p>
        </p:txBody>
      </p:sp>
      <p:sp>
        <p:nvSpPr>
          <p:cNvPr id="16" name="Rectangle 15">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6BB8EE78-DB4C-4B10-9E21-62CE8A4F328F}"/>
              </a:ext>
            </a:extLst>
          </p:cNvPr>
          <p:cNvSpPr>
            <a:spLocks noGrp="1"/>
          </p:cNvSpPr>
          <p:nvPr>
            <p:ph idx="1"/>
          </p:nvPr>
        </p:nvSpPr>
        <p:spPr>
          <a:xfrm>
            <a:off x="448056" y="2512611"/>
            <a:ext cx="4832803" cy="3664351"/>
          </a:xfrm>
        </p:spPr>
        <p:txBody>
          <a:bodyPr>
            <a:normAutofit/>
          </a:bodyPr>
          <a:lstStyle/>
          <a:p>
            <a:pPr marL="0" indent="0">
              <a:buNone/>
            </a:pPr>
            <a:r>
              <a:rPr lang="en-GB" sz="2200" b="1" dirty="0"/>
              <a:t>You could become a GP!</a:t>
            </a:r>
          </a:p>
          <a:p>
            <a:pPr marL="0" indent="0">
              <a:buNone/>
            </a:pPr>
            <a:r>
              <a:rPr lang="en-GB" sz="2000" dirty="0"/>
              <a:t>Joe Klakus was born in Hull. His mother was a nurse and his father a doctor. His father was born in a refugee camp in the UK when his grandparents could not return to Poland in 1945. His grandfather was a Polish war hero and his grandmother an army nurse. Joe did science A levels and studied medicine at university. </a:t>
            </a:r>
          </a:p>
        </p:txBody>
      </p:sp>
    </p:spTree>
    <p:extLst>
      <p:ext uri="{BB962C8B-B14F-4D97-AF65-F5344CB8AC3E}">
        <p14:creationId xmlns:p14="http://schemas.microsoft.com/office/powerpoint/2010/main" val="356817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hat&#10;&#10;Description automatically generated with low confidence">
            <a:extLst>
              <a:ext uri="{FF2B5EF4-FFF2-40B4-BE49-F238E27FC236}">
                <a16:creationId xmlns:a16="http://schemas.microsoft.com/office/drawing/2014/main" xmlns="" id="{D0383BC7-24F3-4914-BE3E-853F90D753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2" descr="polish, flag, poland, patriotism, symbol, red, homeland, national, independence, white-red">
            <a:extLst>
              <a:ext uri="{FF2B5EF4-FFF2-40B4-BE49-F238E27FC236}">
                <a16:creationId xmlns:a16="http://schemas.microsoft.com/office/drawing/2014/main" xmlns="" id="{05B6E662-78D1-4D64-8AAC-410411A4F46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 name="Freeform: Shape 12">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EAAD03AC-75BA-4287-AA25-4F14F22B89BA}"/>
              </a:ext>
            </a:extLst>
          </p:cNvPr>
          <p:cNvSpPr>
            <a:spLocks noGrp="1"/>
          </p:cNvSpPr>
          <p:nvPr>
            <p:ph type="title"/>
          </p:nvPr>
        </p:nvSpPr>
        <p:spPr>
          <a:xfrm>
            <a:off x="448056" y="859536"/>
            <a:ext cx="4832802" cy="1243584"/>
          </a:xfrm>
        </p:spPr>
        <p:txBody>
          <a:bodyPr>
            <a:normAutofit/>
          </a:bodyPr>
          <a:lstStyle/>
          <a:p>
            <a:r>
              <a:rPr lang="en-GB" sz="3400" dirty="0"/>
              <a:t>Where can enjoying caring take me? </a:t>
            </a:r>
          </a:p>
        </p:txBody>
      </p:sp>
      <p:sp>
        <p:nvSpPr>
          <p:cNvPr id="17" name="Rectangle 16">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16ED34F6-C1CC-43C8-91ED-4DB5680FA967}"/>
              </a:ext>
            </a:extLst>
          </p:cNvPr>
          <p:cNvSpPr>
            <a:spLocks noGrp="1"/>
          </p:cNvSpPr>
          <p:nvPr>
            <p:ph idx="1"/>
          </p:nvPr>
        </p:nvSpPr>
        <p:spPr>
          <a:xfrm>
            <a:off x="448056" y="2512611"/>
            <a:ext cx="4832803" cy="3664351"/>
          </a:xfrm>
        </p:spPr>
        <p:txBody>
          <a:bodyPr>
            <a:normAutofit/>
          </a:bodyPr>
          <a:lstStyle/>
          <a:p>
            <a:pPr marL="0" indent="0">
              <a:buNone/>
            </a:pPr>
            <a:r>
              <a:rPr lang="en-GB" sz="2200" b="1" dirty="0"/>
              <a:t>You could be a care assistant!</a:t>
            </a:r>
            <a:endParaRPr lang="en-GB" sz="2000" dirty="0"/>
          </a:p>
          <a:p>
            <a:pPr marL="0" indent="0">
              <a:buNone/>
            </a:pPr>
            <a:r>
              <a:rPr lang="en-GB" sz="2000" dirty="0"/>
              <a:t>Jacek Wandzel was born in Żywiec. When he came to the UK he got work in social care. He helps vulnerable people with their personal needs. He loves helping people to be as independent as they can be. </a:t>
            </a:r>
          </a:p>
        </p:txBody>
      </p:sp>
    </p:spTree>
    <p:extLst>
      <p:ext uri="{BB962C8B-B14F-4D97-AF65-F5344CB8AC3E}">
        <p14:creationId xmlns:p14="http://schemas.microsoft.com/office/powerpoint/2010/main" val="82422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8F7AFB9A-7364-478C-B48B-8523CDD9AE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xmlns="" id="{36678033-86B6-40E6-BE90-78D8ED4E3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xmlns="" id="{D2542E1A-076E-4A34-BB67-2BF961754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E4C9FFE-FA65-4B55-A060-4D132A218CF4}"/>
              </a:ext>
            </a:extLst>
          </p:cNvPr>
          <p:cNvSpPr>
            <a:spLocks noGrp="1"/>
          </p:cNvSpPr>
          <p:nvPr>
            <p:ph type="title"/>
          </p:nvPr>
        </p:nvSpPr>
        <p:spPr>
          <a:xfrm>
            <a:off x="438913" y="859536"/>
            <a:ext cx="4832802" cy="1243584"/>
          </a:xfrm>
        </p:spPr>
        <p:txBody>
          <a:bodyPr>
            <a:normAutofit/>
          </a:bodyPr>
          <a:lstStyle/>
          <a:p>
            <a:r>
              <a:rPr lang="en-GB" sz="3400"/>
              <a:t>Where can being good at sport take me? </a:t>
            </a:r>
          </a:p>
        </p:txBody>
      </p:sp>
      <p:sp>
        <p:nvSpPr>
          <p:cNvPr id="77" name="Rectangle 76">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5A877C5C-18E1-4E57-AC51-DCB2A557B4E0}"/>
              </a:ext>
            </a:extLst>
          </p:cNvPr>
          <p:cNvSpPr>
            <a:spLocks noGrp="1"/>
          </p:cNvSpPr>
          <p:nvPr>
            <p:ph idx="1"/>
          </p:nvPr>
        </p:nvSpPr>
        <p:spPr>
          <a:xfrm>
            <a:off x="438912" y="2512611"/>
            <a:ext cx="5054632" cy="3664351"/>
          </a:xfrm>
        </p:spPr>
        <p:txBody>
          <a:bodyPr>
            <a:normAutofit/>
          </a:bodyPr>
          <a:lstStyle/>
          <a:p>
            <a:pPr marL="0" indent="0">
              <a:buNone/>
            </a:pPr>
            <a:r>
              <a:rPr lang="en-GB" sz="2200" b="1" dirty="0"/>
              <a:t>You could be a professional sportsperson!</a:t>
            </a:r>
          </a:p>
          <a:p>
            <a:pPr marL="0" indent="0">
              <a:buNone/>
            </a:pPr>
            <a:r>
              <a:rPr lang="en-GB" sz="2000" dirty="0"/>
              <a:t>Maria Makowska achieved over 100 caps for the Polish national team. Mateusz Klich is a Polish professional footballer who currently plays midfield for Leeds United. Anna Rogowska is a world champion pole-vaulter and Justyna Kowalczyk is an Olympic medal-winning cross-country skier. What is your sport? </a:t>
            </a:r>
          </a:p>
        </p:txBody>
      </p:sp>
      <p:pic>
        <p:nvPicPr>
          <p:cNvPr id="8194" name="Picture 2">
            <a:extLst>
              <a:ext uri="{FF2B5EF4-FFF2-40B4-BE49-F238E27FC236}">
                <a16:creationId xmlns:a16="http://schemas.microsoft.com/office/drawing/2014/main" xmlns="" id="{AF15F134-AC19-4CAC-A0C2-89F0CA5B3822}"/>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705817" y="0"/>
            <a:ext cx="28231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olish, flag, poland, patriotism, symbol, red, homeland, national, independence, white-red">
            <a:extLst>
              <a:ext uri="{FF2B5EF4-FFF2-40B4-BE49-F238E27FC236}">
                <a16:creationId xmlns:a16="http://schemas.microsoft.com/office/drawing/2014/main" xmlns="" id="{A0823D24-3DC5-4EB6-8463-DC9A8D08920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1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polish, flag, poland, patriotism, symbol, red, homeland, national, independence, white-red">
            <a:extLst>
              <a:ext uri="{FF2B5EF4-FFF2-40B4-BE49-F238E27FC236}">
                <a16:creationId xmlns:a16="http://schemas.microsoft.com/office/drawing/2014/main" xmlns="" id="{CC448A9C-AFAB-4DAB-A4E9-C1BCED5E265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067FA86B-6B04-4725-BDB4-E48A2B28C0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19A4BBC8-1503-4FC9-A58C-AB4182C2F8A4}"/>
              </a:ext>
            </a:extLst>
          </p:cNvPr>
          <p:cNvSpPr>
            <a:spLocks noGrp="1"/>
          </p:cNvSpPr>
          <p:nvPr>
            <p:ph type="title"/>
          </p:nvPr>
        </p:nvSpPr>
        <p:spPr>
          <a:xfrm>
            <a:off x="448056" y="859536"/>
            <a:ext cx="4832802" cy="1243584"/>
          </a:xfrm>
        </p:spPr>
        <p:txBody>
          <a:bodyPr>
            <a:normAutofit/>
          </a:bodyPr>
          <a:lstStyle/>
          <a:p>
            <a:r>
              <a:rPr lang="en-GB" sz="2900"/>
              <a:t>Where can being good with words and evidence take me? </a:t>
            </a:r>
          </a:p>
        </p:txBody>
      </p:sp>
      <p:sp>
        <p:nvSpPr>
          <p:cNvPr id="16" name="Rectangle 15">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43445130-581B-4D3F-B219-CB1A063F8246}"/>
              </a:ext>
            </a:extLst>
          </p:cNvPr>
          <p:cNvSpPr>
            <a:spLocks noGrp="1"/>
          </p:cNvSpPr>
          <p:nvPr>
            <p:ph idx="1"/>
          </p:nvPr>
        </p:nvSpPr>
        <p:spPr>
          <a:xfrm>
            <a:off x="448056" y="2512611"/>
            <a:ext cx="4832803" cy="3664351"/>
          </a:xfrm>
        </p:spPr>
        <p:txBody>
          <a:bodyPr>
            <a:normAutofit/>
          </a:bodyPr>
          <a:lstStyle/>
          <a:p>
            <a:pPr marL="0" indent="0">
              <a:buNone/>
            </a:pPr>
            <a:r>
              <a:rPr lang="en-GB" sz="2000" b="1"/>
              <a:t>You could become a lawyer! </a:t>
            </a:r>
          </a:p>
          <a:p>
            <a:pPr marL="0" indent="0">
              <a:buNone/>
            </a:pPr>
            <a:r>
              <a:rPr lang="en-GB" sz="2000" dirty="0"/>
              <a:t>Anna </a:t>
            </a:r>
            <a:r>
              <a:rPr lang="en-GB" sz="2000"/>
              <a:t>Matelska</a:t>
            </a:r>
            <a:r>
              <a:rPr lang="en-GB" sz="2000" dirty="0"/>
              <a:t> trained as a lawyer in Poland and the UK. She has set up her own law firm to help Polish people living in Poland and the UK. As an independent solicitor, she represents clients at all stages of the legal process. </a:t>
            </a:r>
          </a:p>
        </p:txBody>
      </p:sp>
    </p:spTree>
    <p:extLst>
      <p:ext uri="{BB962C8B-B14F-4D97-AF65-F5344CB8AC3E}">
        <p14:creationId xmlns:p14="http://schemas.microsoft.com/office/powerpoint/2010/main" val="168517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3829B3D4-C2F8-4EA4-A08A-BC5B9F893F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2050" name="Picture 2" descr="polish, flag, poland, patriotism, symbol, red, homeland, national, independence, white-red">
            <a:extLst>
              <a:ext uri="{FF2B5EF4-FFF2-40B4-BE49-F238E27FC236}">
                <a16:creationId xmlns:a16="http://schemas.microsoft.com/office/drawing/2014/main" xmlns="" id="{3A3D1A88-2A74-40AC-9481-41321B8FA97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7" name="Freeform: Shape 136">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3A839A11-9C9B-4842-ADE4-67259086E036}"/>
              </a:ext>
            </a:extLst>
          </p:cNvPr>
          <p:cNvSpPr>
            <a:spLocks noGrp="1"/>
          </p:cNvSpPr>
          <p:nvPr>
            <p:ph type="title"/>
          </p:nvPr>
        </p:nvSpPr>
        <p:spPr>
          <a:xfrm>
            <a:off x="448056" y="859536"/>
            <a:ext cx="4832802" cy="1243584"/>
          </a:xfrm>
        </p:spPr>
        <p:txBody>
          <a:bodyPr>
            <a:normAutofit/>
          </a:bodyPr>
          <a:lstStyle/>
          <a:p>
            <a:r>
              <a:rPr lang="en-GB" sz="3400"/>
              <a:t>Where can physics and maths take me?</a:t>
            </a:r>
          </a:p>
        </p:txBody>
      </p:sp>
      <p:sp>
        <p:nvSpPr>
          <p:cNvPr id="141" name="Rectangle 140">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43" name="Rectangle 142">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D1D6ED0E-7FF9-4F0F-A871-D106C7203077}"/>
              </a:ext>
            </a:extLst>
          </p:cNvPr>
          <p:cNvSpPr>
            <a:spLocks noGrp="1"/>
          </p:cNvSpPr>
          <p:nvPr>
            <p:ph idx="1"/>
          </p:nvPr>
        </p:nvSpPr>
        <p:spPr>
          <a:xfrm>
            <a:off x="448056" y="2512611"/>
            <a:ext cx="4832803" cy="3664351"/>
          </a:xfrm>
        </p:spPr>
        <p:txBody>
          <a:bodyPr>
            <a:normAutofit/>
          </a:bodyPr>
          <a:lstStyle/>
          <a:p>
            <a:pPr marL="0" indent="0">
              <a:buNone/>
            </a:pPr>
            <a:r>
              <a:rPr lang="en-GB" sz="2000" b="1"/>
              <a:t>You could forecast the weather on TV!</a:t>
            </a:r>
          </a:p>
          <a:p>
            <a:pPr marL="0" indent="0">
              <a:buNone/>
            </a:pPr>
            <a:r>
              <a:rPr lang="en-GB" sz="2000" dirty="0"/>
              <a:t>Tomasz </a:t>
            </a:r>
            <a:r>
              <a:rPr lang="en-GB" sz="2000"/>
              <a:t>Schafernaker</a:t>
            </a:r>
            <a:r>
              <a:rPr lang="en-GB" sz="2000" dirty="0"/>
              <a:t> became the youngest man to present the weather on the BBC in 2000. He did A levels in physics and maths after moving to the UK as a child. He was born in </a:t>
            </a:r>
            <a:r>
              <a:rPr lang="en-GB" sz="2000"/>
              <a:t>Gdańsk</a:t>
            </a:r>
            <a:r>
              <a:rPr lang="en-GB" sz="2000" dirty="0"/>
              <a:t> in Poland and went to school there too. He did a BSc (Hons) in meteorology at university and then trained as a meteorologist with the UK Met Office.</a:t>
            </a:r>
          </a:p>
          <a:p>
            <a:pPr marL="0" indent="0">
              <a:buNone/>
            </a:pPr>
            <a:endParaRPr lang="en-GB" sz="2000" dirty="0"/>
          </a:p>
        </p:txBody>
      </p:sp>
    </p:spTree>
    <p:extLst>
      <p:ext uri="{BB962C8B-B14F-4D97-AF65-F5344CB8AC3E}">
        <p14:creationId xmlns:p14="http://schemas.microsoft.com/office/powerpoint/2010/main" val="138670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68ED5873-A141-43C4-BC69-CAF3D48618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2" descr="polish, flag, poland, patriotism, symbol, red, homeland, national, independence, white-red">
            <a:extLst>
              <a:ext uri="{FF2B5EF4-FFF2-40B4-BE49-F238E27FC236}">
                <a16:creationId xmlns:a16="http://schemas.microsoft.com/office/drawing/2014/main" xmlns="" id="{A626C25E-60AF-466E-BD81-9ED395085B8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 name="Freeform: Shape 12">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C578563B-BC2A-4EC3-AD30-C918BBC8C359}"/>
              </a:ext>
            </a:extLst>
          </p:cNvPr>
          <p:cNvSpPr>
            <a:spLocks noGrp="1"/>
          </p:cNvSpPr>
          <p:nvPr>
            <p:ph type="title"/>
          </p:nvPr>
        </p:nvSpPr>
        <p:spPr>
          <a:xfrm>
            <a:off x="448056" y="859536"/>
            <a:ext cx="4832802" cy="1243584"/>
          </a:xfrm>
        </p:spPr>
        <p:txBody>
          <a:bodyPr>
            <a:normAutofit/>
          </a:bodyPr>
          <a:lstStyle/>
          <a:p>
            <a:r>
              <a:rPr lang="en-GB" sz="3400"/>
              <a:t>Where can English and history take me?</a:t>
            </a:r>
          </a:p>
        </p:txBody>
      </p:sp>
      <p:sp>
        <p:nvSpPr>
          <p:cNvPr id="17" name="Rectangle 16">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4970D582-1A47-4F60-AF5A-8B338E8F8450}"/>
              </a:ext>
            </a:extLst>
          </p:cNvPr>
          <p:cNvSpPr>
            <a:spLocks noGrp="1"/>
          </p:cNvSpPr>
          <p:nvPr>
            <p:ph idx="1"/>
          </p:nvPr>
        </p:nvSpPr>
        <p:spPr>
          <a:xfrm>
            <a:off x="448056" y="2512611"/>
            <a:ext cx="4832803" cy="3664351"/>
          </a:xfrm>
        </p:spPr>
        <p:txBody>
          <a:bodyPr>
            <a:normAutofit/>
          </a:bodyPr>
          <a:lstStyle/>
          <a:p>
            <a:pPr marL="0" indent="0">
              <a:buNone/>
            </a:pPr>
            <a:r>
              <a:rPr lang="en-GB" sz="2200" b="1" dirty="0"/>
              <a:t>You could become a TV historian!</a:t>
            </a:r>
          </a:p>
          <a:p>
            <a:pPr marL="0" indent="0">
              <a:buNone/>
            </a:pPr>
            <a:r>
              <a:rPr lang="en-GB" sz="2000" dirty="0"/>
              <a:t>Dr Janina Ramirez is a public historian. She teaches, talks and writes about history, English literature and art. After studying English literature at university she went on to do a PhD on Anglo-Saxon birds. She is such a passionate communicator, you will often find her on TV talking about subjects she loves. Her Polish granddad settled in Llandovery in Wales.</a:t>
            </a:r>
          </a:p>
        </p:txBody>
      </p:sp>
    </p:spTree>
    <p:extLst>
      <p:ext uri="{BB962C8B-B14F-4D97-AF65-F5344CB8AC3E}">
        <p14:creationId xmlns:p14="http://schemas.microsoft.com/office/powerpoint/2010/main" val="24463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polish, flag, poland, patriotism, symbol, red, homeland, national, independence, white-red">
            <a:extLst>
              <a:ext uri="{FF2B5EF4-FFF2-40B4-BE49-F238E27FC236}">
                <a16:creationId xmlns:a16="http://schemas.microsoft.com/office/drawing/2014/main" xmlns="" id="{C004D82D-DBD0-48BD-A59A-92758E5E17F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xmlns="" id="{09DA3786-C40A-49FE-B0EB-D209402050D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7" name="Freeform: Shape 136">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1F0ABA91-3887-42FA-B524-E8292396D31D}"/>
              </a:ext>
            </a:extLst>
          </p:cNvPr>
          <p:cNvSpPr>
            <a:spLocks noGrp="1"/>
          </p:cNvSpPr>
          <p:nvPr>
            <p:ph type="title"/>
          </p:nvPr>
        </p:nvSpPr>
        <p:spPr>
          <a:xfrm>
            <a:off x="448056" y="859536"/>
            <a:ext cx="4832802" cy="1243584"/>
          </a:xfrm>
        </p:spPr>
        <p:txBody>
          <a:bodyPr>
            <a:normAutofit/>
          </a:bodyPr>
          <a:lstStyle/>
          <a:p>
            <a:r>
              <a:rPr lang="en-GB" sz="3400" dirty="0"/>
              <a:t>Where can biology and geography take me? </a:t>
            </a:r>
          </a:p>
        </p:txBody>
      </p:sp>
      <p:sp>
        <p:nvSpPr>
          <p:cNvPr id="141" name="Rectangle 140">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43" name="Rectangle 142">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979AF538-25AF-4900-BFA7-19E7CC8BE0AC}"/>
              </a:ext>
            </a:extLst>
          </p:cNvPr>
          <p:cNvSpPr>
            <a:spLocks noGrp="1"/>
          </p:cNvSpPr>
          <p:nvPr>
            <p:ph idx="1"/>
          </p:nvPr>
        </p:nvSpPr>
        <p:spPr>
          <a:xfrm>
            <a:off x="448056" y="2512611"/>
            <a:ext cx="4832803" cy="3664351"/>
          </a:xfrm>
        </p:spPr>
        <p:txBody>
          <a:bodyPr>
            <a:normAutofit/>
          </a:bodyPr>
          <a:lstStyle/>
          <a:p>
            <a:pPr marL="0" indent="0">
              <a:buNone/>
            </a:pPr>
            <a:r>
              <a:rPr lang="en-GB" sz="2200" b="1" dirty="0"/>
              <a:t>You could work to save birdlife!</a:t>
            </a:r>
          </a:p>
          <a:p>
            <a:pPr marL="0" indent="0">
              <a:buNone/>
            </a:pPr>
            <a:r>
              <a:rPr lang="en-GB" sz="2000" dirty="0"/>
              <a:t>Dr Zbig Kapowicz works for the Royal Society for the Protection of Birds (RSPB). His work is about protecting habitats for birds in Europe. His work is based in Cambridge and he travels across the continent working to preserve the environment. He has meetings, he trains people in conservation and he works to persuade people to preserve nature. </a:t>
            </a:r>
          </a:p>
        </p:txBody>
      </p:sp>
    </p:spTree>
    <p:extLst>
      <p:ext uri="{BB962C8B-B14F-4D97-AF65-F5344CB8AC3E}">
        <p14:creationId xmlns:p14="http://schemas.microsoft.com/office/powerpoint/2010/main" val="21986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 ">
            <a:extLst>
              <a:ext uri="{FF2B5EF4-FFF2-40B4-BE49-F238E27FC236}">
                <a16:creationId xmlns:a16="http://schemas.microsoft.com/office/drawing/2014/main" xmlns="" id="{56067570-32E6-4E80-BC90-48D7B635049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polish, flag, poland, patriotism, symbol, red, homeland, national, independence, white-red">
            <a:extLst>
              <a:ext uri="{FF2B5EF4-FFF2-40B4-BE49-F238E27FC236}">
                <a16:creationId xmlns:a16="http://schemas.microsoft.com/office/drawing/2014/main" xmlns="" id="{F1079CF3-7EBF-4FB6-BE13-E438EB9B03C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22D72711-AD57-4C3A-BFAF-BC0A45B7CEC7}"/>
              </a:ext>
            </a:extLst>
          </p:cNvPr>
          <p:cNvSpPr>
            <a:spLocks noGrp="1"/>
          </p:cNvSpPr>
          <p:nvPr>
            <p:ph type="title"/>
          </p:nvPr>
        </p:nvSpPr>
        <p:spPr>
          <a:xfrm>
            <a:off x="448056" y="859536"/>
            <a:ext cx="4832802" cy="1243584"/>
          </a:xfrm>
        </p:spPr>
        <p:txBody>
          <a:bodyPr>
            <a:normAutofit/>
          </a:bodyPr>
          <a:lstStyle/>
          <a:p>
            <a:r>
              <a:rPr lang="en-GB" sz="3400" dirty="0"/>
              <a:t>Where can art, design and technology take me? </a:t>
            </a:r>
          </a:p>
        </p:txBody>
      </p:sp>
      <p:sp>
        <p:nvSpPr>
          <p:cNvPr id="77" name="Rectangle 76">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A2891822-9DDC-47AE-A9D4-8EA2ADB6050C}"/>
              </a:ext>
            </a:extLst>
          </p:cNvPr>
          <p:cNvSpPr>
            <a:spLocks noGrp="1"/>
          </p:cNvSpPr>
          <p:nvPr>
            <p:ph idx="1"/>
          </p:nvPr>
        </p:nvSpPr>
        <p:spPr>
          <a:xfrm>
            <a:off x="448056" y="2512611"/>
            <a:ext cx="4832803" cy="3664351"/>
          </a:xfrm>
        </p:spPr>
        <p:txBody>
          <a:bodyPr>
            <a:normAutofit/>
          </a:bodyPr>
          <a:lstStyle/>
          <a:p>
            <a:pPr marL="0" indent="0">
              <a:buNone/>
            </a:pPr>
            <a:r>
              <a:rPr lang="en-GB" sz="2200" b="1" dirty="0"/>
              <a:t>You could run a fashion business! </a:t>
            </a:r>
          </a:p>
          <a:p>
            <a:pPr marL="0" indent="0">
              <a:buNone/>
            </a:pPr>
            <a:r>
              <a:rPr lang="en-GB" sz="2000" dirty="0"/>
              <a:t>Basia Zarzycka has her own shop in Sloane Square, London. She designs, produces and sells clothing and accessories. Her shop is like a magical museum, with every item carefully placed. She started with a stall in Birmingham’s Bull Ring market and her work is inspired by the fairy tales that she read as a small girl, flowers of all kinds and Polish folk history. </a:t>
            </a:r>
          </a:p>
          <a:p>
            <a:pPr marL="0" indent="0">
              <a:buNone/>
            </a:pPr>
            <a:endParaRPr lang="en-GB" sz="2000" dirty="0"/>
          </a:p>
        </p:txBody>
      </p:sp>
    </p:spTree>
    <p:extLst>
      <p:ext uri="{BB962C8B-B14F-4D97-AF65-F5344CB8AC3E}">
        <p14:creationId xmlns:p14="http://schemas.microsoft.com/office/powerpoint/2010/main" val="403668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a:extLst>
              <a:ext uri="{FF2B5EF4-FFF2-40B4-BE49-F238E27FC236}">
                <a16:creationId xmlns:a16="http://schemas.microsoft.com/office/drawing/2014/main" xmlns="" id="{4B0B2E64-13DF-4054-A17E-88D7C081956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polish, flag, poland, patriotism, symbol, red, homeland, national, independence, white-red">
            <a:extLst>
              <a:ext uri="{FF2B5EF4-FFF2-40B4-BE49-F238E27FC236}">
                <a16:creationId xmlns:a16="http://schemas.microsoft.com/office/drawing/2014/main" xmlns="" id="{4CC3912A-F318-482C-ACB2-DEE6611D74F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58288F81-C402-495F-BDC9-B269AC37B929}"/>
              </a:ext>
            </a:extLst>
          </p:cNvPr>
          <p:cNvSpPr>
            <a:spLocks noGrp="1"/>
          </p:cNvSpPr>
          <p:nvPr>
            <p:ph type="title"/>
          </p:nvPr>
        </p:nvSpPr>
        <p:spPr>
          <a:xfrm>
            <a:off x="448056" y="859536"/>
            <a:ext cx="4832802" cy="1243584"/>
          </a:xfrm>
        </p:spPr>
        <p:txBody>
          <a:bodyPr>
            <a:normAutofit/>
          </a:bodyPr>
          <a:lstStyle/>
          <a:p>
            <a:r>
              <a:rPr lang="en-GB" sz="3400" dirty="0"/>
              <a:t>Where can music take me?  </a:t>
            </a:r>
          </a:p>
        </p:txBody>
      </p:sp>
      <p:sp>
        <p:nvSpPr>
          <p:cNvPr id="79" name="Rectangle 78">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49709669-372D-42DE-9DA0-80C20E1AB2C3}"/>
              </a:ext>
            </a:extLst>
          </p:cNvPr>
          <p:cNvSpPr>
            <a:spLocks noGrp="1"/>
          </p:cNvSpPr>
          <p:nvPr>
            <p:ph idx="1"/>
          </p:nvPr>
        </p:nvSpPr>
        <p:spPr>
          <a:xfrm>
            <a:off x="448056" y="2512611"/>
            <a:ext cx="4832803" cy="3664351"/>
          </a:xfrm>
        </p:spPr>
        <p:txBody>
          <a:bodyPr>
            <a:normAutofit/>
          </a:bodyPr>
          <a:lstStyle/>
          <a:p>
            <a:pPr marL="0" indent="0">
              <a:buNone/>
            </a:pPr>
            <a:r>
              <a:rPr lang="en-GB" sz="2200" b="1" dirty="0"/>
              <a:t>You could be an alternative pop artist!</a:t>
            </a:r>
          </a:p>
          <a:p>
            <a:pPr marL="0" indent="0">
              <a:buNone/>
            </a:pPr>
            <a:endParaRPr lang="en-GB" sz="2000" dirty="0"/>
          </a:p>
          <a:p>
            <a:pPr marL="0" indent="0">
              <a:buNone/>
            </a:pPr>
            <a:r>
              <a:rPr lang="en-GB" sz="2000" dirty="0"/>
              <a:t>Pati Yang (Patrycja Hilton) is a Polish singer-songwriter who lives in London. She creates music that’s a blend of trip hop, electronica, post-punk and alternative pop. She performs and records and is also a yoga instructor. </a:t>
            </a:r>
          </a:p>
        </p:txBody>
      </p:sp>
    </p:spTree>
    <p:extLst>
      <p:ext uri="{BB962C8B-B14F-4D97-AF65-F5344CB8AC3E}">
        <p14:creationId xmlns:p14="http://schemas.microsoft.com/office/powerpoint/2010/main" val="55054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Man in a T-shirt giving a talk">
            <a:extLst>
              <a:ext uri="{FF2B5EF4-FFF2-40B4-BE49-F238E27FC236}">
                <a16:creationId xmlns:a16="http://schemas.microsoft.com/office/drawing/2014/main" xmlns="" id="{B71F5E16-7E86-4A02-AD82-C345F8E1300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polish, flag, poland, patriotism, symbol, red, homeland, national, independence, white-red">
            <a:extLst>
              <a:ext uri="{FF2B5EF4-FFF2-40B4-BE49-F238E27FC236}">
                <a16:creationId xmlns:a16="http://schemas.microsoft.com/office/drawing/2014/main" xmlns="" id="{E7B5BD55-FDB0-403C-B60A-510219B23BB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5BCF107C-1CFF-4454-A7BF-5CF50D094EFA}"/>
              </a:ext>
            </a:extLst>
          </p:cNvPr>
          <p:cNvSpPr>
            <a:spLocks noGrp="1"/>
          </p:cNvSpPr>
          <p:nvPr>
            <p:ph type="title"/>
          </p:nvPr>
        </p:nvSpPr>
        <p:spPr>
          <a:xfrm>
            <a:off x="448056" y="859536"/>
            <a:ext cx="4832802" cy="1243584"/>
          </a:xfrm>
        </p:spPr>
        <p:txBody>
          <a:bodyPr>
            <a:normAutofit/>
          </a:bodyPr>
          <a:lstStyle/>
          <a:p>
            <a:r>
              <a:rPr lang="en-GB" sz="2900"/>
              <a:t>Where can art, coding, design and technology take me? </a:t>
            </a:r>
          </a:p>
        </p:txBody>
      </p:sp>
      <p:sp>
        <p:nvSpPr>
          <p:cNvPr id="77" name="Rectangle 76">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DA66E9EF-325F-4A0A-8999-168E01EF0B69}"/>
              </a:ext>
            </a:extLst>
          </p:cNvPr>
          <p:cNvSpPr>
            <a:spLocks noGrp="1"/>
          </p:cNvSpPr>
          <p:nvPr>
            <p:ph idx="1"/>
          </p:nvPr>
        </p:nvSpPr>
        <p:spPr>
          <a:xfrm>
            <a:off x="448056" y="2512611"/>
            <a:ext cx="4832803" cy="3664351"/>
          </a:xfrm>
        </p:spPr>
        <p:txBody>
          <a:bodyPr>
            <a:normAutofit/>
          </a:bodyPr>
          <a:lstStyle/>
          <a:p>
            <a:pPr marL="0" indent="0">
              <a:buNone/>
            </a:pPr>
            <a:r>
              <a:rPr lang="en-GB" sz="2200" b="1" dirty="0"/>
              <a:t>You could own a video game studio!</a:t>
            </a:r>
          </a:p>
          <a:p>
            <a:pPr marL="0" indent="0">
              <a:buNone/>
            </a:pPr>
            <a:endParaRPr lang="en-GB" sz="2000" dirty="0"/>
          </a:p>
          <a:p>
            <a:pPr marL="0" indent="0">
              <a:buNone/>
            </a:pPr>
            <a:r>
              <a:rPr lang="en-GB" sz="2000" dirty="0"/>
              <a:t>CD Projekt Red employs over 800 game-makers from all over the world at its three bases in Poland. They are famous for </a:t>
            </a:r>
            <a:r>
              <a:rPr lang="en-GB" sz="2000" i="1" dirty="0"/>
              <a:t>The Witcher </a:t>
            </a:r>
            <a:r>
              <a:rPr lang="en-GB" sz="2000" dirty="0"/>
              <a:t>game series and </a:t>
            </a:r>
            <a:r>
              <a:rPr lang="en-GB" sz="2000" i="1" dirty="0"/>
              <a:t>Cyberpunk 2077. </a:t>
            </a:r>
            <a:r>
              <a:rPr lang="en-GB" sz="2000" dirty="0"/>
              <a:t>It was </a:t>
            </a:r>
            <a:r>
              <a:rPr lang="en-GB" sz="2000" i="1" dirty="0"/>
              <a:t>s</a:t>
            </a:r>
            <a:r>
              <a:rPr lang="en-GB" sz="2000" dirty="0"/>
              <a:t>tarted by two school friends. By  May 2020 the company was valued at US$8.1 billion and was the largest video game industry company in Europe. </a:t>
            </a:r>
          </a:p>
        </p:txBody>
      </p:sp>
    </p:spTree>
    <p:extLst>
      <p:ext uri="{BB962C8B-B14F-4D97-AF65-F5344CB8AC3E}">
        <p14:creationId xmlns:p14="http://schemas.microsoft.com/office/powerpoint/2010/main" val="125536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a:extLst>
              <a:ext uri="{FF2B5EF4-FFF2-40B4-BE49-F238E27FC236}">
                <a16:creationId xmlns:a16="http://schemas.microsoft.com/office/drawing/2014/main" xmlns="" id="{7728D265-FCE3-47DE-8401-2280593DD15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4581" r="-2" b="13570"/>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polish, flag, poland, patriotism, symbol, red, homeland, national, independence, white-red">
            <a:extLst>
              <a:ext uri="{FF2B5EF4-FFF2-40B4-BE49-F238E27FC236}">
                <a16:creationId xmlns:a16="http://schemas.microsoft.com/office/drawing/2014/main" xmlns="" id="{1ADB9747-7780-4618-964E-93CA7735366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A25F8964-F5AA-4963-9E13-DA002F63298E}"/>
              </a:ext>
            </a:extLst>
          </p:cNvPr>
          <p:cNvSpPr>
            <a:spLocks noGrp="1"/>
          </p:cNvSpPr>
          <p:nvPr>
            <p:ph type="title"/>
          </p:nvPr>
        </p:nvSpPr>
        <p:spPr>
          <a:xfrm>
            <a:off x="448056" y="859536"/>
            <a:ext cx="4832802" cy="1243584"/>
          </a:xfrm>
        </p:spPr>
        <p:txBody>
          <a:bodyPr>
            <a:normAutofit/>
          </a:bodyPr>
          <a:lstStyle/>
          <a:p>
            <a:r>
              <a:rPr lang="en-GB" sz="3100" dirty="0"/>
              <a:t>Where can maths, physics and English take me? </a:t>
            </a:r>
          </a:p>
        </p:txBody>
      </p:sp>
      <p:sp>
        <p:nvSpPr>
          <p:cNvPr id="79" name="Rectangle 78">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0DB88104-CF8D-4A06-9AAE-6D969274A6D0}"/>
              </a:ext>
            </a:extLst>
          </p:cNvPr>
          <p:cNvSpPr>
            <a:spLocks noGrp="1"/>
          </p:cNvSpPr>
          <p:nvPr>
            <p:ph idx="1"/>
          </p:nvPr>
        </p:nvSpPr>
        <p:spPr>
          <a:xfrm>
            <a:off x="448056" y="2512611"/>
            <a:ext cx="4832803" cy="3664351"/>
          </a:xfrm>
        </p:spPr>
        <p:txBody>
          <a:bodyPr>
            <a:normAutofit/>
          </a:bodyPr>
          <a:lstStyle/>
          <a:p>
            <a:pPr marL="0" indent="0">
              <a:buNone/>
            </a:pPr>
            <a:r>
              <a:rPr lang="en-GB" sz="2200" b="1" dirty="0"/>
              <a:t>You could become an MP!</a:t>
            </a:r>
          </a:p>
          <a:p>
            <a:pPr marL="0" indent="0">
              <a:buNone/>
            </a:pPr>
            <a:r>
              <a:rPr lang="en-GB" sz="2000" dirty="0"/>
              <a:t>Ed Miliband is a British Labour Party MP. He was first elected to represent Doncaster North in the UK Parliament in 2005. At university he studied politics and economics, having done A levels in maths, English and physics. His parents both survived the Holocaust and were migrants to Britain. His mother was Polish born.  </a:t>
            </a:r>
          </a:p>
        </p:txBody>
      </p:sp>
    </p:spTree>
    <p:extLst>
      <p:ext uri="{BB962C8B-B14F-4D97-AF65-F5344CB8AC3E}">
        <p14:creationId xmlns:p14="http://schemas.microsoft.com/office/powerpoint/2010/main" val="366874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wearing glasses&#10;&#10;Description automatically generated with low confidence">
            <a:extLst>
              <a:ext uri="{FF2B5EF4-FFF2-40B4-BE49-F238E27FC236}">
                <a16:creationId xmlns:a16="http://schemas.microsoft.com/office/drawing/2014/main" xmlns="" id="{21C66CED-651E-4DBE-BD2E-609652EEC6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2" descr="polish, flag, poland, patriotism, symbol, red, homeland, national, independence, white-red">
            <a:extLst>
              <a:ext uri="{FF2B5EF4-FFF2-40B4-BE49-F238E27FC236}">
                <a16:creationId xmlns:a16="http://schemas.microsoft.com/office/drawing/2014/main" xmlns="" id="{E79514EB-CDF4-47FA-BBB7-F15860E9C36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 name="Freeform: Shape 12">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4C4727D5-CC37-4718-B384-7F02B14BE153}"/>
              </a:ext>
            </a:extLst>
          </p:cNvPr>
          <p:cNvSpPr>
            <a:spLocks noGrp="1"/>
          </p:cNvSpPr>
          <p:nvPr>
            <p:ph type="title"/>
          </p:nvPr>
        </p:nvSpPr>
        <p:spPr>
          <a:xfrm>
            <a:off x="448056" y="859536"/>
            <a:ext cx="4832802" cy="1243584"/>
          </a:xfrm>
        </p:spPr>
        <p:txBody>
          <a:bodyPr>
            <a:normAutofit fontScale="90000"/>
          </a:bodyPr>
          <a:lstStyle/>
          <a:p>
            <a:r>
              <a:rPr lang="en-GB" sz="3400" dirty="0"/>
              <a:t>Where does choice of subject not matter so much? </a:t>
            </a:r>
            <a:r>
              <a:rPr lang="en-GB" sz="2600" dirty="0"/>
              <a:t/>
            </a:r>
            <a:br>
              <a:rPr lang="en-GB" sz="2600" dirty="0"/>
            </a:br>
            <a:endParaRPr lang="en-GB" sz="2600" dirty="0"/>
          </a:p>
        </p:txBody>
      </p:sp>
      <p:sp>
        <p:nvSpPr>
          <p:cNvPr id="17" name="Rectangle 16">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79565179-45D7-494E-9BD9-237B18564967}"/>
              </a:ext>
            </a:extLst>
          </p:cNvPr>
          <p:cNvSpPr>
            <a:spLocks noGrp="1"/>
          </p:cNvSpPr>
          <p:nvPr>
            <p:ph idx="1"/>
          </p:nvPr>
        </p:nvSpPr>
        <p:spPr>
          <a:xfrm>
            <a:off x="448056" y="2512611"/>
            <a:ext cx="4832803" cy="3664351"/>
          </a:xfrm>
        </p:spPr>
        <p:txBody>
          <a:bodyPr>
            <a:normAutofit lnSpcReduction="10000"/>
          </a:bodyPr>
          <a:lstStyle/>
          <a:p>
            <a:pPr marL="0" indent="0">
              <a:buNone/>
            </a:pPr>
            <a:r>
              <a:rPr lang="en-GB" sz="2200" b="1" dirty="0"/>
              <a:t>You could work in retail banking!</a:t>
            </a:r>
          </a:p>
          <a:p>
            <a:pPr marL="0" indent="0">
              <a:buNone/>
            </a:pPr>
            <a:r>
              <a:rPr lang="en-GB" sz="1800" dirty="0"/>
              <a:t>Małgorzata Horydowiec has built her career working in roles in consumer business and banking. Companies look for people who can prove they:</a:t>
            </a:r>
          </a:p>
          <a:p>
            <a:r>
              <a:rPr lang="en-GB" sz="1800" dirty="0"/>
              <a:t>Are team-players with leadership potential.</a:t>
            </a:r>
          </a:p>
          <a:p>
            <a:r>
              <a:rPr lang="en-GB" sz="1800" dirty="0"/>
              <a:t>Are capable of innovation, adaptation and negotiation. </a:t>
            </a:r>
          </a:p>
          <a:p>
            <a:r>
              <a:rPr lang="en-GB" sz="1800" dirty="0"/>
              <a:t>Have strong communication and problem solving skills. </a:t>
            </a:r>
          </a:p>
          <a:p>
            <a:r>
              <a:rPr lang="en-GB" sz="1800" dirty="0"/>
              <a:t>Ideally have language skills and are willing to live anywhere in the world. </a:t>
            </a:r>
          </a:p>
        </p:txBody>
      </p:sp>
    </p:spTree>
    <p:extLst>
      <p:ext uri="{BB962C8B-B14F-4D97-AF65-F5344CB8AC3E}">
        <p14:creationId xmlns:p14="http://schemas.microsoft.com/office/powerpoint/2010/main" val="1432261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1324</Words>
  <Application>Microsoft Office PowerPoint</Application>
  <PresentationFormat>Custom</PresentationFormat>
  <Paragraphs>94</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Where can it take me?</vt:lpstr>
      <vt:lpstr>Where can physics and maths take me?</vt:lpstr>
      <vt:lpstr>Where can English and history take me?</vt:lpstr>
      <vt:lpstr>Where can biology and geography take me? </vt:lpstr>
      <vt:lpstr>Where can art, design and technology take me? </vt:lpstr>
      <vt:lpstr>Where can music take me?  </vt:lpstr>
      <vt:lpstr>Where can art, coding, design and technology take me? </vt:lpstr>
      <vt:lpstr>Where can maths, physics and English take me? </vt:lpstr>
      <vt:lpstr>Where does choice of subject not matter so much?  </vt:lpstr>
      <vt:lpstr>Where can history take me? </vt:lpstr>
      <vt:lpstr>Where can music take me? </vt:lpstr>
      <vt:lpstr>Where can languages take me? </vt:lpstr>
      <vt:lpstr>Where can studying French and politics take me? </vt:lpstr>
      <vt:lpstr>Where can loving writing take me?</vt:lpstr>
      <vt:lpstr>Where can sciences take me? </vt:lpstr>
      <vt:lpstr>Where can enjoying caring take me? </vt:lpstr>
      <vt:lpstr>Where can being good at sport take me? </vt:lpstr>
      <vt:lpstr>Where can being good with words and evidence take 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can it take me?</dc:title>
  <dc:creator>Helen Snelson</dc:creator>
  <cp:lastModifiedBy>J</cp:lastModifiedBy>
  <cp:revision>5</cp:revision>
  <dcterms:created xsi:type="dcterms:W3CDTF">2020-12-01T17:07:36Z</dcterms:created>
  <dcterms:modified xsi:type="dcterms:W3CDTF">2021-09-16T09:41:17Z</dcterms:modified>
</cp:coreProperties>
</file>