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4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FDB72-65E6-4156-A4B0-A889EFD5DE75}" v="19" dt="2021-07-19T15:35:23.9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showGuides="1">
      <p:cViewPr>
        <p:scale>
          <a:sx n="88" d="100"/>
          <a:sy n="88" d="100"/>
        </p:scale>
        <p:origin x="-1229" y="-218"/>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Snelson" userId="a580bfd2c2fdb838" providerId="LiveId" clId="{08CFDB72-65E6-4156-A4B0-A889EFD5DE75}"/>
    <pc:docChg chg="undo custSel addSld delSld modSld">
      <pc:chgData name="Helen Snelson" userId="a580bfd2c2fdb838" providerId="LiveId" clId="{08CFDB72-65E6-4156-A4B0-A889EFD5DE75}" dt="2021-09-02T08:06:57.639" v="4105" actId="114"/>
      <pc:docMkLst>
        <pc:docMk/>
      </pc:docMkLst>
      <pc:sldChg chg="addSp delSp modSp mod">
        <pc:chgData name="Helen Snelson" userId="a580bfd2c2fdb838" providerId="LiveId" clId="{08CFDB72-65E6-4156-A4B0-A889EFD5DE75}" dt="2021-07-19T15:36:40.700" v="4104" actId="255"/>
        <pc:sldMkLst>
          <pc:docMk/>
          <pc:sldMk cId="2678945265" sldId="256"/>
        </pc:sldMkLst>
        <pc:spChg chg="mod">
          <ac:chgData name="Helen Snelson" userId="a580bfd2c2fdb838" providerId="LiveId" clId="{08CFDB72-65E6-4156-A4B0-A889EFD5DE75}" dt="2021-07-19T14:46:20.459" v="278" actId="20577"/>
          <ac:spMkLst>
            <pc:docMk/>
            <pc:sldMk cId="2678945265" sldId="256"/>
            <ac:spMk id="7" creationId="{9A276673-5B4A-491E-9190-2222DD9A70E0}"/>
          </ac:spMkLst>
        </pc:spChg>
        <pc:spChg chg="mod">
          <ac:chgData name="Helen Snelson" userId="a580bfd2c2fdb838" providerId="LiveId" clId="{08CFDB72-65E6-4156-A4B0-A889EFD5DE75}" dt="2021-07-19T14:56:03.654" v="365" actId="14100"/>
          <ac:spMkLst>
            <pc:docMk/>
            <pc:sldMk cId="2678945265" sldId="256"/>
            <ac:spMk id="8" creationId="{86651330-17EE-4500-B3FF-9FD0998D4ED2}"/>
          </ac:spMkLst>
        </pc:spChg>
        <pc:spChg chg="mod">
          <ac:chgData name="Helen Snelson" userId="a580bfd2c2fdb838" providerId="LiveId" clId="{08CFDB72-65E6-4156-A4B0-A889EFD5DE75}" dt="2021-07-19T15:25:45.819" v="3643" actId="114"/>
          <ac:spMkLst>
            <pc:docMk/>
            <pc:sldMk cId="2678945265" sldId="256"/>
            <ac:spMk id="12" creationId="{3CF9BCDF-4722-4DD1-8DBC-47E2726CA8A6}"/>
          </ac:spMkLst>
        </pc:spChg>
        <pc:spChg chg="del mod">
          <ac:chgData name="Helen Snelson" userId="a580bfd2c2fdb838" providerId="LiveId" clId="{08CFDB72-65E6-4156-A4B0-A889EFD5DE75}" dt="2021-07-19T14:56:17.633" v="368" actId="478"/>
          <ac:spMkLst>
            <pc:docMk/>
            <pc:sldMk cId="2678945265" sldId="256"/>
            <ac:spMk id="16" creationId="{EC961194-1F7F-4DC8-AAD9-870B3FA84B8A}"/>
          </ac:spMkLst>
        </pc:spChg>
        <pc:spChg chg="del">
          <ac:chgData name="Helen Snelson" userId="a580bfd2c2fdb838" providerId="LiveId" clId="{08CFDB72-65E6-4156-A4B0-A889EFD5DE75}" dt="2021-07-19T14:56:22.235" v="371" actId="478"/>
          <ac:spMkLst>
            <pc:docMk/>
            <pc:sldMk cId="2678945265" sldId="256"/>
            <ac:spMk id="21" creationId="{069A818D-C59B-4197-8B8C-E1F355D04589}"/>
          </ac:spMkLst>
        </pc:spChg>
        <pc:spChg chg="del">
          <ac:chgData name="Helen Snelson" userId="a580bfd2c2fdb838" providerId="LiveId" clId="{08CFDB72-65E6-4156-A4B0-A889EFD5DE75}" dt="2021-07-19T14:56:24.434" v="372" actId="478"/>
          <ac:spMkLst>
            <pc:docMk/>
            <pc:sldMk cId="2678945265" sldId="256"/>
            <ac:spMk id="23" creationId="{9BF603D5-A5E7-4D3F-9003-B6C5650CA0FD}"/>
          </ac:spMkLst>
        </pc:spChg>
        <pc:spChg chg="add mod">
          <ac:chgData name="Helen Snelson" userId="a580bfd2c2fdb838" providerId="LiveId" clId="{08CFDB72-65E6-4156-A4B0-A889EFD5DE75}" dt="2021-07-19T15:30:40.691" v="3789" actId="20577"/>
          <ac:spMkLst>
            <pc:docMk/>
            <pc:sldMk cId="2678945265" sldId="256"/>
            <ac:spMk id="25" creationId="{DA964B77-1D2B-4C2D-B975-04A7D4CC0535}"/>
          </ac:spMkLst>
        </pc:spChg>
        <pc:spChg chg="add mod">
          <ac:chgData name="Helen Snelson" userId="a580bfd2c2fdb838" providerId="LiveId" clId="{08CFDB72-65E6-4156-A4B0-A889EFD5DE75}" dt="2021-07-19T15:36:40.700" v="4104" actId="255"/>
          <ac:spMkLst>
            <pc:docMk/>
            <pc:sldMk cId="2678945265" sldId="256"/>
            <ac:spMk id="26" creationId="{1EF66BD3-39C8-466F-96C8-E8164E2634FD}"/>
          </ac:spMkLst>
        </pc:spChg>
        <pc:spChg chg="del">
          <ac:chgData name="Helen Snelson" userId="a580bfd2c2fdb838" providerId="LiveId" clId="{08CFDB72-65E6-4156-A4B0-A889EFD5DE75}" dt="2021-07-19T14:56:28.264" v="374" actId="478"/>
          <ac:spMkLst>
            <pc:docMk/>
            <pc:sldMk cId="2678945265" sldId="256"/>
            <ac:spMk id="27" creationId="{F73AA641-278B-4219-8137-2B9869C834AA}"/>
          </ac:spMkLst>
        </pc:spChg>
        <pc:spChg chg="del">
          <ac:chgData name="Helen Snelson" userId="a580bfd2c2fdb838" providerId="LiveId" clId="{08CFDB72-65E6-4156-A4B0-A889EFD5DE75}" dt="2021-07-19T14:56:32.337" v="376" actId="478"/>
          <ac:spMkLst>
            <pc:docMk/>
            <pc:sldMk cId="2678945265" sldId="256"/>
            <ac:spMk id="28" creationId="{4DBD2D92-41F2-4DE3-ABC7-A3E83DF7F513}"/>
          </ac:spMkLst>
        </pc:spChg>
        <pc:spChg chg="del">
          <ac:chgData name="Helen Snelson" userId="a580bfd2c2fdb838" providerId="LiveId" clId="{08CFDB72-65E6-4156-A4B0-A889EFD5DE75}" dt="2021-07-19T14:56:35.765" v="378" actId="478"/>
          <ac:spMkLst>
            <pc:docMk/>
            <pc:sldMk cId="2678945265" sldId="256"/>
            <ac:spMk id="33" creationId="{6BB900A4-BF80-430E-961D-D969C99F4F58}"/>
          </ac:spMkLst>
        </pc:spChg>
        <pc:spChg chg="del">
          <ac:chgData name="Helen Snelson" userId="a580bfd2c2fdb838" providerId="LiveId" clId="{08CFDB72-65E6-4156-A4B0-A889EFD5DE75}" dt="2021-07-19T14:56:40.144" v="380" actId="478"/>
          <ac:spMkLst>
            <pc:docMk/>
            <pc:sldMk cId="2678945265" sldId="256"/>
            <ac:spMk id="35" creationId="{3BF9C671-8E5B-4D33-AECC-B1F4B99CFE03}"/>
          </ac:spMkLst>
        </pc:spChg>
        <pc:picChg chg="add mod">
          <ac:chgData name="Helen Snelson" userId="a580bfd2c2fdb838" providerId="LiveId" clId="{08CFDB72-65E6-4156-A4B0-A889EFD5DE75}" dt="2021-07-19T14:55:36.796" v="361" actId="1076"/>
          <ac:picMkLst>
            <pc:docMk/>
            <pc:sldMk cId="2678945265" sldId="256"/>
            <ac:picMk id="2" creationId="{AEA3A100-F341-4D0E-860E-29696D10D844}"/>
          </ac:picMkLst>
        </pc:picChg>
        <pc:picChg chg="add mod">
          <ac:chgData name="Helen Snelson" userId="a580bfd2c2fdb838" providerId="LiveId" clId="{08CFDB72-65E6-4156-A4B0-A889EFD5DE75}" dt="2021-07-19T15:31:40.104" v="3796" actId="14100"/>
          <ac:picMkLst>
            <pc:docMk/>
            <pc:sldMk cId="2678945265" sldId="256"/>
            <ac:picMk id="4" creationId="{E7EB0576-19F5-4649-A2D0-5E8B229421CD}"/>
          </ac:picMkLst>
        </pc:picChg>
        <pc:picChg chg="del">
          <ac:chgData name="Helen Snelson" userId="a580bfd2c2fdb838" providerId="LiveId" clId="{08CFDB72-65E6-4156-A4B0-A889EFD5DE75}" dt="2021-07-19T14:56:12.574" v="366" actId="478"/>
          <ac:picMkLst>
            <pc:docMk/>
            <pc:sldMk cId="2678945265" sldId="256"/>
            <ac:picMk id="10" creationId="{D1E72875-8A56-495D-BC74-B442090C489D}"/>
          </ac:picMkLst>
        </pc:picChg>
        <pc:picChg chg="del">
          <ac:chgData name="Helen Snelson" userId="a580bfd2c2fdb838" providerId="LiveId" clId="{08CFDB72-65E6-4156-A4B0-A889EFD5DE75}" dt="2021-07-19T14:56:19.563" v="370" actId="478"/>
          <ac:picMkLst>
            <pc:docMk/>
            <pc:sldMk cId="2678945265" sldId="256"/>
            <ac:picMk id="18" creationId="{0D46EF8A-A172-4741-A683-D1BB11F91942}"/>
          </ac:picMkLst>
        </pc:picChg>
        <pc:picChg chg="del">
          <ac:chgData name="Helen Snelson" userId="a580bfd2c2fdb838" providerId="LiveId" clId="{08CFDB72-65E6-4156-A4B0-A889EFD5DE75}" dt="2021-07-19T14:56:25.674" v="373" actId="478"/>
          <ac:picMkLst>
            <pc:docMk/>
            <pc:sldMk cId="2678945265" sldId="256"/>
            <ac:picMk id="22" creationId="{0E531FF4-80E2-4434-AA84-2CA142FB0AD0}"/>
          </ac:picMkLst>
        </pc:picChg>
        <pc:picChg chg="del">
          <ac:chgData name="Helen Snelson" userId="a580bfd2c2fdb838" providerId="LiveId" clId="{08CFDB72-65E6-4156-A4B0-A889EFD5DE75}" dt="2021-07-19T14:56:30.263" v="375" actId="478"/>
          <ac:picMkLst>
            <pc:docMk/>
            <pc:sldMk cId="2678945265" sldId="256"/>
            <ac:picMk id="24" creationId="{38756C31-F1CA-412A-91B1-1EFD894E66A7}"/>
          </ac:picMkLst>
        </pc:picChg>
        <pc:picChg chg="del">
          <ac:chgData name="Helen Snelson" userId="a580bfd2c2fdb838" providerId="LiveId" clId="{08CFDB72-65E6-4156-A4B0-A889EFD5DE75}" dt="2021-07-19T14:56:33.534" v="377" actId="478"/>
          <ac:picMkLst>
            <pc:docMk/>
            <pc:sldMk cId="2678945265" sldId="256"/>
            <ac:picMk id="29" creationId="{17E9A267-B353-46B9-BB45-E4CAF37D97F7}"/>
          </ac:picMkLst>
        </pc:picChg>
        <pc:picChg chg="del">
          <ac:chgData name="Helen Snelson" userId="a580bfd2c2fdb838" providerId="LiveId" clId="{08CFDB72-65E6-4156-A4B0-A889EFD5DE75}" dt="2021-07-19T14:56:38.013" v="379" actId="478"/>
          <ac:picMkLst>
            <pc:docMk/>
            <pc:sldMk cId="2678945265" sldId="256"/>
            <ac:picMk id="30" creationId="{52E79B97-A25E-4CEE-B64D-B6FD59A7A2A5}"/>
          </ac:picMkLst>
        </pc:picChg>
        <pc:picChg chg="del">
          <ac:chgData name="Helen Snelson" userId="a580bfd2c2fdb838" providerId="LiveId" clId="{08CFDB72-65E6-4156-A4B0-A889EFD5DE75}" dt="2021-07-19T14:56:42.983" v="381" actId="478"/>
          <ac:picMkLst>
            <pc:docMk/>
            <pc:sldMk cId="2678945265" sldId="256"/>
            <ac:picMk id="34" creationId="{F56CF875-C058-4955-88DD-820928600910}"/>
          </ac:picMkLst>
        </pc:picChg>
        <pc:picChg chg="del">
          <ac:chgData name="Helen Snelson" userId="a580bfd2c2fdb838" providerId="LiveId" clId="{08CFDB72-65E6-4156-A4B0-A889EFD5DE75}" dt="2021-07-19T14:56:18.626" v="369" actId="478"/>
          <ac:picMkLst>
            <pc:docMk/>
            <pc:sldMk cId="2678945265" sldId="256"/>
            <ac:picMk id="1026" creationId="{EFDEA6A7-090D-4EDF-A6FA-A079D0B643DC}"/>
          </ac:picMkLst>
        </pc:picChg>
      </pc:sldChg>
      <pc:sldChg chg="addSp modSp mod">
        <pc:chgData name="Helen Snelson" userId="a580bfd2c2fdb838" providerId="LiveId" clId="{08CFDB72-65E6-4156-A4B0-A889EFD5DE75}" dt="2021-09-02T08:06:57.639" v="4105" actId="114"/>
        <pc:sldMkLst>
          <pc:docMk/>
          <pc:sldMk cId="734992984" sldId="257"/>
        </pc:sldMkLst>
        <pc:spChg chg="mod">
          <ac:chgData name="Helen Snelson" userId="a580bfd2c2fdb838" providerId="LiveId" clId="{08CFDB72-65E6-4156-A4B0-A889EFD5DE75}" dt="2021-07-19T15:19:38.735" v="2439" actId="20577"/>
          <ac:spMkLst>
            <pc:docMk/>
            <pc:sldMk cId="734992984" sldId="257"/>
            <ac:spMk id="7" creationId="{9A276673-5B4A-491E-9190-2222DD9A70E0}"/>
          </ac:spMkLst>
        </pc:spChg>
        <pc:spChg chg="mod">
          <ac:chgData name="Helen Snelson" userId="a580bfd2c2fdb838" providerId="LiveId" clId="{08CFDB72-65E6-4156-A4B0-A889EFD5DE75}" dt="2021-07-19T15:20:00.107" v="2474" actId="113"/>
          <ac:spMkLst>
            <pc:docMk/>
            <pc:sldMk cId="734992984" sldId="257"/>
            <ac:spMk id="8" creationId="{86651330-17EE-4500-B3FF-9FD0998D4ED2}"/>
          </ac:spMkLst>
        </pc:spChg>
        <pc:spChg chg="add mod">
          <ac:chgData name="Helen Snelson" userId="a580bfd2c2fdb838" providerId="LiveId" clId="{08CFDB72-65E6-4156-A4B0-A889EFD5DE75}" dt="2021-07-19T15:35:49.700" v="4095" actId="6549"/>
          <ac:spMkLst>
            <pc:docMk/>
            <pc:sldMk cId="734992984" sldId="257"/>
            <ac:spMk id="9" creationId="{FCB7E656-BF37-4728-8F28-FA7464069329}"/>
          </ac:spMkLst>
        </pc:spChg>
        <pc:spChg chg="mod">
          <ac:chgData name="Helen Snelson" userId="a580bfd2c2fdb838" providerId="LiveId" clId="{08CFDB72-65E6-4156-A4B0-A889EFD5DE75}" dt="2021-09-02T08:06:57.639" v="4105" actId="114"/>
          <ac:spMkLst>
            <pc:docMk/>
            <pc:sldMk cId="734992984" sldId="257"/>
            <ac:spMk id="12" creationId="{3CF9BCDF-4722-4DD1-8DBC-47E2726CA8A6}"/>
          </ac:spMkLst>
        </pc:spChg>
        <pc:spChg chg="mod">
          <ac:chgData name="Helen Snelson" userId="a580bfd2c2fdb838" providerId="LiveId" clId="{08CFDB72-65E6-4156-A4B0-A889EFD5DE75}" dt="2021-07-19T15:20:09.704" v="2475" actId="1076"/>
          <ac:spMkLst>
            <pc:docMk/>
            <pc:sldMk cId="734992984" sldId="257"/>
            <ac:spMk id="25" creationId="{DA964B77-1D2B-4C2D-B975-04A7D4CC0535}"/>
          </ac:spMkLst>
        </pc:spChg>
        <pc:picChg chg="mod">
          <ac:chgData name="Helen Snelson" userId="a580bfd2c2fdb838" providerId="LiveId" clId="{08CFDB72-65E6-4156-A4B0-A889EFD5DE75}" dt="2021-07-19T15:19:42.859" v="2440" actId="1076"/>
          <ac:picMkLst>
            <pc:docMk/>
            <pc:sldMk cId="734992984" sldId="257"/>
            <ac:picMk id="2" creationId="{AEA3A100-F341-4D0E-860E-29696D10D844}"/>
          </ac:picMkLst>
        </pc:picChg>
      </pc:sldChg>
      <pc:sldChg chg="del">
        <pc:chgData name="Helen Snelson" userId="a580bfd2c2fdb838" providerId="LiveId" clId="{08CFDB72-65E6-4156-A4B0-A889EFD5DE75}" dt="2021-07-19T14:56:45.810" v="382" actId="2696"/>
        <pc:sldMkLst>
          <pc:docMk/>
          <pc:sldMk cId="1624910491" sldId="257"/>
        </pc:sldMkLst>
      </pc:sldChg>
      <pc:sldChg chg="new del">
        <pc:chgData name="Helen Snelson" userId="a580bfd2c2fdb838" providerId="LiveId" clId="{08CFDB72-65E6-4156-A4B0-A889EFD5DE75}" dt="2021-07-19T14:58:40.461" v="476" actId="680"/>
        <pc:sldMkLst>
          <pc:docMk/>
          <pc:sldMk cId="2438800529" sldId="257"/>
        </pc:sldMkLst>
      </pc:sldChg>
    </pc:docChg>
  </pc:docChgLst>
  <pc:docChgLst>
    <pc:chgData name="Helen Snelson" userId="a580bfd2c2fdb838" providerId="LiveId" clId="{30404ECE-C26B-49E7-9E40-5251B1D066E6}"/>
    <pc:docChg chg="custSel modSld">
      <pc:chgData name="Helen Snelson" userId="a580bfd2c2fdb838" providerId="LiveId" clId="{30404ECE-C26B-49E7-9E40-5251B1D066E6}" dt="2021-05-03T11:34:28.869" v="9" actId="20577"/>
      <pc:docMkLst>
        <pc:docMk/>
      </pc:docMkLst>
      <pc:sldChg chg="modSp mod">
        <pc:chgData name="Helen Snelson" userId="a580bfd2c2fdb838" providerId="LiveId" clId="{30404ECE-C26B-49E7-9E40-5251B1D066E6}" dt="2021-05-03T11:34:28.869" v="9" actId="20577"/>
        <pc:sldMkLst>
          <pc:docMk/>
          <pc:sldMk cId="2678945265" sldId="256"/>
        </pc:sldMkLst>
        <pc:spChg chg="mod">
          <ac:chgData name="Helen Snelson" userId="a580bfd2c2fdb838" providerId="LiveId" clId="{30404ECE-C26B-49E7-9E40-5251B1D066E6}" dt="2021-05-03T11:34:28.869" v="9" actId="20577"/>
          <ac:spMkLst>
            <pc:docMk/>
            <pc:sldMk cId="2678945265" sldId="256"/>
            <ac:spMk id="8" creationId="{86651330-17EE-4500-B3FF-9FD0998D4ED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35A9BB-ABCD-4BD0-B6F4-9DFE827C3594}"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2171538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5A9BB-ABCD-4BD0-B6F4-9DFE827C3594}"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686107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5A9BB-ABCD-4BD0-B6F4-9DFE827C3594}"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1553961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35A9BB-ABCD-4BD0-B6F4-9DFE827C3594}"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2058216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35A9BB-ABCD-4BD0-B6F4-9DFE827C3594}" type="datetimeFigureOut">
              <a:rPr lang="en-GB" smtClean="0"/>
              <a:t>16/09/2021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4037388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35A9BB-ABCD-4BD0-B6F4-9DFE827C3594}"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163823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35A9BB-ABCD-4BD0-B6F4-9DFE827C3594}" type="datetimeFigureOut">
              <a:rPr lang="en-GB" smtClean="0"/>
              <a:t>16/09/2021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2646068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35A9BB-ABCD-4BD0-B6F4-9DFE827C3594}" type="datetimeFigureOut">
              <a:rPr lang="en-GB" smtClean="0"/>
              <a:t>16/09/2021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227602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5A9BB-ABCD-4BD0-B6F4-9DFE827C3594}" type="datetimeFigureOut">
              <a:rPr lang="en-GB" smtClean="0"/>
              <a:t>16/09/2021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271130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35A9BB-ABCD-4BD0-B6F4-9DFE827C3594}"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879741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35A9BB-ABCD-4BD0-B6F4-9DFE827C3594}" type="datetimeFigureOut">
              <a:rPr lang="en-GB" smtClean="0"/>
              <a:t>16/09/2021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36E2C7-0451-476A-AE75-9FBCF538C65B}" type="slidenum">
              <a:rPr lang="en-GB" smtClean="0"/>
              <a:t>‹#›</a:t>
            </a:fld>
            <a:endParaRPr lang="en-GB"/>
          </a:p>
        </p:txBody>
      </p:sp>
    </p:spTree>
    <p:extLst>
      <p:ext uri="{BB962C8B-B14F-4D97-AF65-F5344CB8AC3E}">
        <p14:creationId xmlns:p14="http://schemas.microsoft.com/office/powerpoint/2010/main" val="388530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1D35A9BB-ABCD-4BD0-B6F4-9DFE827C3594}" type="datetimeFigureOut">
              <a:rPr lang="en-GB" smtClean="0"/>
              <a:t>16/09/2021</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236E2C7-0451-476A-AE75-9FBCF538C65B}" type="slidenum">
              <a:rPr lang="en-GB" smtClean="0"/>
              <a:t>‹#›</a:t>
            </a:fld>
            <a:endParaRPr lang="en-GB"/>
          </a:p>
        </p:txBody>
      </p:sp>
    </p:spTree>
    <p:extLst>
      <p:ext uri="{BB962C8B-B14F-4D97-AF65-F5344CB8AC3E}">
        <p14:creationId xmlns:p14="http://schemas.microsoft.com/office/powerpoint/2010/main" val="27845190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youtube.com/watch?v=6l4PXbWRBqk" TargetMode="Externa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s://instytutpolski.pl/london/educatio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yadvashem.org/yv/en/exhibitions/righteous-women/sendler.asp" TargetMode="External"/><Relationship Id="rId5" Type="http://schemas.openxmlformats.org/officeDocument/2006/relationships/image" Target="../media/image2.jpeg"/><Relationship Id="rId4" Type="http://schemas.openxmlformats.org/officeDocument/2006/relationships/hyperlink" Target="https://www.youtube.com/watch?v=6l4PXbWRBq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Polish Cultural Institute - Polish Cultural Institute in London | Facebook">
            <a:extLst>
              <a:ext uri="{FF2B5EF4-FFF2-40B4-BE49-F238E27FC236}">
                <a16:creationId xmlns:a16="http://schemas.microsoft.com/office/drawing/2014/main" xmlns="" id="{AA2803C0-C94F-40A9-8EFC-594D72C2CD9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foregroundMark x1="36000" y1="30952" x2="53667" y2="29167"/>
                        <a14:foregroundMark x1="53667" y1="29167" x2="71333" y2="29762"/>
                        <a14:foregroundMark x1="71333" y1="29762" x2="72667" y2="62500"/>
                        <a14:foregroundMark x1="72667" y1="62500" x2="55333" y2="73214"/>
                        <a14:foregroundMark x1="55333" y1="73214" x2="37000" y2="76190"/>
                        <a14:foregroundMark x1="37000" y1="76190" x2="30000" y2="48810"/>
                        <a14:foregroundMark x1="30000" y1="48810" x2="35000" y2="32738"/>
                        <a14:foregroundMark x1="46667" y1="40476" x2="49667" y2="70238"/>
                        <a14:foregroundMark x1="49667" y1="70238" x2="69333" y2="40476"/>
                        <a14:foregroundMark x1="69333" y1="40476" x2="52667" y2="59524"/>
                        <a14:foregroundMark x1="52667" y1="59524" x2="35000" y2="51190"/>
                        <a14:foregroundMark x1="35000" y1="51190" x2="31333" y2="68452"/>
                        <a14:foregroundMark x1="36000" y1="31548" x2="39667" y2="25000"/>
                        <a14:foregroundMark x1="37000" y1="25000" x2="32000" y2="36905"/>
                        <a14:foregroundMark x1="52000" y1="79762" x2="73667" y2="47619"/>
                      </a14:backgroundRemoval>
                    </a14:imgEffect>
                  </a14:imgLayer>
                </a14:imgProps>
              </a:ext>
              <a:ext uri="{28A0092B-C50C-407E-A947-70E740481C1C}">
                <a14:useLocalDpi xmlns:a14="http://schemas.microsoft.com/office/drawing/2010/main" val="0"/>
              </a:ext>
            </a:extLst>
          </a:blip>
          <a:srcRect/>
          <a:stretch>
            <a:fillRect/>
          </a:stretch>
        </p:blipFill>
        <p:spPr bwMode="auto">
          <a:xfrm>
            <a:off x="-671362" y="-341039"/>
            <a:ext cx="2692400" cy="1600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9A276673-5B4A-491E-9190-2222DD9A70E0}"/>
              </a:ext>
            </a:extLst>
          </p:cNvPr>
          <p:cNvSpPr txBox="1"/>
          <p:nvPr/>
        </p:nvSpPr>
        <p:spPr>
          <a:xfrm>
            <a:off x="180975" y="274395"/>
            <a:ext cx="6496050" cy="369332"/>
          </a:xfrm>
          <a:prstGeom prst="rect">
            <a:avLst/>
          </a:prstGeom>
          <a:noFill/>
        </p:spPr>
        <p:txBody>
          <a:bodyPr wrap="square">
            <a:spAutoFit/>
          </a:bodyPr>
          <a:lstStyle/>
          <a:p>
            <a:pPr algn="ctr"/>
            <a:r>
              <a:rPr lang="en-GB" sz="1800" i="0" u="none" strike="noStrike" baseline="0" dirty="0">
                <a:solidFill>
                  <a:srgbClr val="C00000"/>
                </a:solidFill>
                <a:latin typeface="Lato"/>
              </a:rPr>
              <a:t>IRENA </a:t>
            </a:r>
            <a:r>
              <a:rPr lang="en-GB" dirty="0">
                <a:solidFill>
                  <a:srgbClr val="C00000"/>
                </a:solidFill>
                <a:latin typeface="Lato"/>
              </a:rPr>
              <a:t>S</a:t>
            </a:r>
            <a:r>
              <a:rPr lang="en-GB" sz="1800" i="0" u="none" strike="noStrike" baseline="0" dirty="0">
                <a:solidFill>
                  <a:srgbClr val="C00000"/>
                </a:solidFill>
                <a:latin typeface="Lato"/>
              </a:rPr>
              <a:t>ENDLER FILM</a:t>
            </a:r>
            <a:endParaRPr lang="en-GB" dirty="0">
              <a:solidFill>
                <a:srgbClr val="C00000"/>
              </a:solidFill>
            </a:endParaRPr>
          </a:p>
        </p:txBody>
      </p:sp>
      <p:sp>
        <p:nvSpPr>
          <p:cNvPr id="8" name="TextBox 7">
            <a:extLst>
              <a:ext uri="{FF2B5EF4-FFF2-40B4-BE49-F238E27FC236}">
                <a16:creationId xmlns:a16="http://schemas.microsoft.com/office/drawing/2014/main" xmlns="" id="{86651330-17EE-4500-B3FF-9FD0998D4ED2}"/>
              </a:ext>
            </a:extLst>
          </p:cNvPr>
          <p:cNvSpPr txBox="1"/>
          <p:nvPr/>
        </p:nvSpPr>
        <p:spPr>
          <a:xfrm>
            <a:off x="180974" y="884934"/>
            <a:ext cx="4655989" cy="1754326"/>
          </a:xfrm>
          <a:prstGeom prst="rect">
            <a:avLst/>
          </a:prstGeom>
          <a:noFill/>
        </p:spPr>
        <p:txBody>
          <a:bodyPr wrap="square" rtlCol="0">
            <a:spAutoFit/>
          </a:bodyPr>
          <a:lstStyle/>
          <a:p>
            <a:r>
              <a:rPr lang="en-GB" sz="1200" u="none" strike="noStrike" baseline="0" dirty="0">
                <a:solidFill>
                  <a:srgbClr val="C00000"/>
                </a:solidFill>
                <a:latin typeface="Lato"/>
              </a:rPr>
              <a:t>You are going to watch a short film about a Polish woman called Irena Sendler and the statue of her that stands in Newark on Trent. </a:t>
            </a:r>
          </a:p>
          <a:p>
            <a:endParaRPr lang="en-GB" sz="1200" dirty="0">
              <a:solidFill>
                <a:srgbClr val="C00000"/>
              </a:solidFill>
              <a:latin typeface="Lato"/>
            </a:endParaRPr>
          </a:p>
          <a:p>
            <a:r>
              <a:rPr lang="en-GB" sz="1200" dirty="0">
                <a:solidFill>
                  <a:srgbClr val="C00000"/>
                </a:solidFill>
                <a:latin typeface="Lato"/>
              </a:rPr>
              <a:t>Make notes as you watch the film. You can pause the film if you need to.</a:t>
            </a:r>
          </a:p>
          <a:p>
            <a:endParaRPr lang="en-GB" sz="1200" u="none" strike="noStrike" baseline="0" dirty="0">
              <a:solidFill>
                <a:srgbClr val="C00000"/>
              </a:solidFill>
              <a:latin typeface="Lato"/>
            </a:endParaRPr>
          </a:p>
          <a:p>
            <a:r>
              <a:rPr lang="en-GB" sz="1200" dirty="0">
                <a:solidFill>
                  <a:srgbClr val="C00000"/>
                </a:solidFill>
                <a:latin typeface="Lato"/>
              </a:rPr>
              <a:t>The link to the film is here: </a:t>
            </a:r>
            <a:endParaRPr lang="en-GB" sz="1200" dirty="0" smtClean="0">
              <a:solidFill>
                <a:srgbClr val="C00000"/>
              </a:solidFill>
              <a:latin typeface="Lato"/>
            </a:endParaRPr>
          </a:p>
          <a:p>
            <a:r>
              <a:rPr lang="en-GB" sz="1200" dirty="0">
                <a:solidFill>
                  <a:srgbClr val="C00000"/>
                </a:solidFill>
                <a:latin typeface="Lato"/>
                <a:hlinkClick r:id="rId4"/>
              </a:rPr>
              <a:t>https://</a:t>
            </a:r>
            <a:r>
              <a:rPr lang="en-GB" sz="1200" dirty="0" smtClean="0">
                <a:solidFill>
                  <a:srgbClr val="C00000"/>
                </a:solidFill>
                <a:latin typeface="Lato"/>
                <a:hlinkClick r:id="rId4"/>
              </a:rPr>
              <a:t>youtu.be/dq0LMlVAFYQ</a:t>
            </a:r>
            <a:r>
              <a:rPr lang="en-GB" sz="1200" dirty="0" smtClean="0">
                <a:solidFill>
                  <a:srgbClr val="C00000"/>
                </a:solidFill>
                <a:latin typeface="Lato"/>
              </a:rPr>
              <a:t> </a:t>
            </a:r>
            <a:endParaRPr lang="en-GB" sz="1200" dirty="0">
              <a:solidFill>
                <a:srgbClr val="000000"/>
              </a:solidFill>
              <a:latin typeface="Lato"/>
            </a:endParaRPr>
          </a:p>
        </p:txBody>
      </p:sp>
      <p:sp>
        <p:nvSpPr>
          <p:cNvPr id="12" name="TextBox 11">
            <a:extLst>
              <a:ext uri="{FF2B5EF4-FFF2-40B4-BE49-F238E27FC236}">
                <a16:creationId xmlns:a16="http://schemas.microsoft.com/office/drawing/2014/main" xmlns="" id="{3CF9BCDF-4722-4DD1-8DBC-47E2726CA8A6}"/>
              </a:ext>
            </a:extLst>
          </p:cNvPr>
          <p:cNvSpPr txBox="1"/>
          <p:nvPr/>
        </p:nvSpPr>
        <p:spPr>
          <a:xfrm>
            <a:off x="265009" y="2695801"/>
            <a:ext cx="6327982" cy="2308324"/>
          </a:xfrm>
          <a:prstGeom prst="rect">
            <a:avLst/>
          </a:prstGeom>
          <a:noFill/>
        </p:spPr>
        <p:txBody>
          <a:bodyPr wrap="square">
            <a:spAutoFit/>
          </a:bodyPr>
          <a:lstStyle/>
          <a:p>
            <a:r>
              <a:rPr lang="en-GB" sz="1200" b="1" dirty="0">
                <a:latin typeface="Lato"/>
              </a:rPr>
              <a:t>The introduction</a:t>
            </a:r>
          </a:p>
          <a:p>
            <a:endParaRPr lang="en-GB" sz="1200" b="1" dirty="0">
              <a:latin typeface="Lato"/>
            </a:endParaRPr>
          </a:p>
          <a:p>
            <a:r>
              <a:rPr lang="en-GB" sz="1200" dirty="0">
                <a:latin typeface="Lato"/>
              </a:rPr>
              <a:t>Who was Irena Sendler?  </a:t>
            </a:r>
            <a:r>
              <a:rPr lang="en-GB" sz="1200" dirty="0">
                <a:latin typeface="Ink Free" panose="03080402000500000000" pitchFamily="66" charset="0"/>
              </a:rPr>
              <a:t>______________________________________________________________</a:t>
            </a:r>
          </a:p>
          <a:p>
            <a:endParaRPr lang="en-GB" sz="1200" dirty="0">
              <a:latin typeface="Lato"/>
            </a:endParaRPr>
          </a:p>
          <a:p>
            <a:r>
              <a:rPr lang="en-GB" sz="1200" dirty="0">
                <a:latin typeface="Lato"/>
              </a:rPr>
              <a:t>What did she do?  </a:t>
            </a:r>
            <a:r>
              <a:rPr lang="en-GB" sz="1600" dirty="0">
                <a:latin typeface="Ink Free" panose="03080402000500000000" pitchFamily="66" charset="0"/>
              </a:rPr>
              <a:t>________________________________________________________________</a:t>
            </a:r>
          </a:p>
          <a:p>
            <a:r>
              <a:rPr lang="en-GB" sz="1600" dirty="0">
                <a:latin typeface="Ink Free" panose="03080402000500000000" pitchFamily="66" charset="0"/>
              </a:rPr>
              <a:t>________________________________________________________________________________________________________________________________</a:t>
            </a:r>
          </a:p>
          <a:p>
            <a:endParaRPr lang="en-GB" sz="800" b="1" dirty="0">
              <a:latin typeface="Lato"/>
            </a:endParaRPr>
          </a:p>
          <a:p>
            <a:r>
              <a:rPr lang="en-GB" sz="1200" dirty="0">
                <a:latin typeface="Lato"/>
              </a:rPr>
              <a:t>Irena is described as an example of </a:t>
            </a:r>
            <a:r>
              <a:rPr lang="en-GB" sz="1200" i="1" dirty="0">
                <a:latin typeface="Lato"/>
              </a:rPr>
              <a:t>empathy</a:t>
            </a:r>
            <a:r>
              <a:rPr lang="en-GB" sz="1200" dirty="0">
                <a:latin typeface="Lato"/>
              </a:rPr>
              <a:t>, </a:t>
            </a:r>
            <a:r>
              <a:rPr lang="en-GB" sz="1200" i="1" dirty="0">
                <a:latin typeface="Lato"/>
              </a:rPr>
              <a:t>responsibility</a:t>
            </a:r>
            <a:r>
              <a:rPr lang="en-GB" sz="1200" dirty="0">
                <a:latin typeface="Lato"/>
              </a:rPr>
              <a:t> and </a:t>
            </a:r>
            <a:r>
              <a:rPr lang="en-GB" sz="1200" i="1" dirty="0">
                <a:latin typeface="Lato"/>
              </a:rPr>
              <a:t>solidarity</a:t>
            </a:r>
            <a:r>
              <a:rPr lang="en-GB" sz="1200" dirty="0">
                <a:latin typeface="Lato"/>
              </a:rPr>
              <a:t> with people in need. Look up these words in a dictionary if you do not know what they mean. </a:t>
            </a:r>
          </a:p>
        </p:txBody>
      </p:sp>
      <p:pic>
        <p:nvPicPr>
          <p:cNvPr id="2" name="Picture 2" descr="Credit: Getty Images/Laski Diffusion">
            <a:extLst>
              <a:ext uri="{FF2B5EF4-FFF2-40B4-BE49-F238E27FC236}">
                <a16:creationId xmlns:a16="http://schemas.microsoft.com/office/drawing/2014/main" xmlns="" id="{AEA3A100-F341-4D0E-860E-29696D10D84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46063" y="131414"/>
            <a:ext cx="1760220" cy="2357554"/>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xmlns="" id="{DA964B77-1D2B-4C2D-B975-04A7D4CC0535}"/>
              </a:ext>
            </a:extLst>
          </p:cNvPr>
          <p:cNvSpPr txBox="1"/>
          <p:nvPr/>
        </p:nvSpPr>
        <p:spPr>
          <a:xfrm>
            <a:off x="265009" y="5103721"/>
            <a:ext cx="6327982" cy="3416320"/>
          </a:xfrm>
          <a:prstGeom prst="rect">
            <a:avLst/>
          </a:prstGeom>
          <a:noFill/>
        </p:spPr>
        <p:txBody>
          <a:bodyPr wrap="square">
            <a:spAutoFit/>
          </a:bodyPr>
          <a:lstStyle/>
          <a:p>
            <a:r>
              <a:rPr lang="en-GB" sz="1200" b="1" dirty="0">
                <a:latin typeface="Lato"/>
              </a:rPr>
              <a:t>The interview with Andrew Lilley, the sculptor of the Irena Sendler statue</a:t>
            </a:r>
          </a:p>
          <a:p>
            <a:endParaRPr lang="en-GB" sz="1200" b="1" dirty="0">
              <a:latin typeface="Lato"/>
            </a:endParaRPr>
          </a:p>
          <a:p>
            <a:r>
              <a:rPr lang="en-GB" sz="1200" dirty="0">
                <a:latin typeface="Lato"/>
              </a:rPr>
              <a:t>Why did Andrew Lilley choose to create a statue of Irena Sendler? </a:t>
            </a:r>
            <a:r>
              <a:rPr lang="en-GB" sz="1600" dirty="0">
                <a:latin typeface="Ink Free" panose="03080402000500000000" pitchFamily="66" charset="0"/>
              </a:rPr>
              <a:t>__________________</a:t>
            </a:r>
          </a:p>
          <a:p>
            <a:r>
              <a:rPr lang="en-GB" sz="1600" dirty="0">
                <a:latin typeface="Ink Free" panose="03080402000500000000" pitchFamily="66" charset="0"/>
              </a:rPr>
              <a:t>________________________________________________________________________________________________________________________________________________________________________________________________</a:t>
            </a:r>
          </a:p>
          <a:p>
            <a:endParaRPr lang="en-GB" sz="800" dirty="0">
              <a:latin typeface="Lato"/>
            </a:endParaRPr>
          </a:p>
          <a:p>
            <a:r>
              <a:rPr lang="en-GB" sz="1200" dirty="0">
                <a:latin typeface="Lato"/>
              </a:rPr>
              <a:t>Why does he think Irena’s story as an important example for school students?  </a:t>
            </a:r>
            <a:r>
              <a:rPr lang="en-GB" sz="1600" dirty="0">
                <a:latin typeface="Ink Free" panose="03080402000500000000" pitchFamily="66" charset="0"/>
              </a:rPr>
              <a:t>_________</a:t>
            </a:r>
          </a:p>
          <a:p>
            <a:r>
              <a:rPr lang="en-GB" sz="1600" dirty="0">
                <a:latin typeface="Ink Free" panose="03080402000500000000" pitchFamily="66" charset="0"/>
              </a:rPr>
              <a:t>________________________________________________________________________________________________________________________________________________________________________________________________</a:t>
            </a:r>
          </a:p>
          <a:p>
            <a:endParaRPr lang="en-GB" sz="800" b="1" dirty="0">
              <a:latin typeface="Lato"/>
            </a:endParaRPr>
          </a:p>
          <a:p>
            <a:r>
              <a:rPr lang="en-GB" sz="1200" dirty="0">
                <a:latin typeface="Lato"/>
              </a:rPr>
              <a:t>How challenging was it to create a statue of Irena? </a:t>
            </a:r>
            <a:r>
              <a:rPr lang="en-GB" sz="1600" dirty="0">
                <a:latin typeface="Ink Free" panose="03080402000500000000" pitchFamily="66" charset="0"/>
              </a:rPr>
              <a:t>____________________________</a:t>
            </a:r>
          </a:p>
          <a:p>
            <a:r>
              <a:rPr lang="en-GB" sz="1600" dirty="0">
                <a:latin typeface="Ink Free" panose="03080402000500000000" pitchFamily="66" charset="0"/>
              </a:rPr>
              <a:t>________________________________________________________________________________________________________________________________</a:t>
            </a:r>
            <a:endParaRPr lang="en-GB" sz="1600" dirty="0">
              <a:latin typeface="Lato"/>
            </a:endParaRPr>
          </a:p>
        </p:txBody>
      </p:sp>
      <p:sp>
        <p:nvSpPr>
          <p:cNvPr id="26" name="TextBox 25">
            <a:extLst>
              <a:ext uri="{FF2B5EF4-FFF2-40B4-BE49-F238E27FC236}">
                <a16:creationId xmlns:a16="http://schemas.microsoft.com/office/drawing/2014/main" xmlns="" id="{1EF66BD3-39C8-466F-96C8-E8164E2634FD}"/>
              </a:ext>
            </a:extLst>
          </p:cNvPr>
          <p:cNvSpPr txBox="1"/>
          <p:nvPr/>
        </p:nvSpPr>
        <p:spPr>
          <a:xfrm>
            <a:off x="3362327" y="8933221"/>
            <a:ext cx="3314698" cy="2000548"/>
          </a:xfrm>
          <a:prstGeom prst="rect">
            <a:avLst/>
          </a:prstGeom>
          <a:noFill/>
        </p:spPr>
        <p:txBody>
          <a:bodyPr wrap="square">
            <a:spAutoFit/>
          </a:bodyPr>
          <a:lstStyle/>
          <a:p>
            <a:r>
              <a:rPr lang="en-GB" sz="1200" b="1" dirty="0">
                <a:latin typeface="Lato"/>
              </a:rPr>
              <a:t>Over to you!</a:t>
            </a:r>
          </a:p>
          <a:p>
            <a:endParaRPr lang="en-GB" sz="1200" b="1" dirty="0">
              <a:latin typeface="Lato"/>
            </a:endParaRPr>
          </a:p>
          <a:p>
            <a:r>
              <a:rPr lang="en-GB" sz="1200" dirty="0">
                <a:latin typeface="Lato"/>
              </a:rPr>
              <a:t>To find about more about Irena Sendler, ask your teacher, or do an internet search. </a:t>
            </a:r>
          </a:p>
          <a:p>
            <a:endParaRPr lang="en-GB" sz="1200" dirty="0">
              <a:latin typeface="Lato"/>
            </a:endParaRPr>
          </a:p>
          <a:p>
            <a:r>
              <a:rPr lang="en-GB" sz="1200" dirty="0">
                <a:latin typeface="Lato"/>
              </a:rPr>
              <a:t>Then, reflect on her story. </a:t>
            </a:r>
          </a:p>
          <a:p>
            <a:endParaRPr lang="en-GB" sz="800" dirty="0">
              <a:latin typeface="Lato"/>
            </a:endParaRPr>
          </a:p>
          <a:p>
            <a:pPr marL="171450" indent="-171450">
              <a:buFont typeface="Arial" panose="020B0604020202020204" pitchFamily="34" charset="0"/>
              <a:buChar char="•"/>
            </a:pPr>
            <a:r>
              <a:rPr lang="en-GB" sz="1200" dirty="0">
                <a:latin typeface="Lato"/>
              </a:rPr>
              <a:t>How is Irena an example of empathy, responsibility and solidarity? </a:t>
            </a:r>
          </a:p>
          <a:p>
            <a:endParaRPr lang="en-GB" sz="800" dirty="0">
              <a:latin typeface="Lato"/>
            </a:endParaRPr>
          </a:p>
          <a:p>
            <a:pPr marL="171450" indent="-171450">
              <a:buFont typeface="Arial" panose="020B0604020202020204" pitchFamily="34" charset="0"/>
              <a:buChar char="•"/>
            </a:pPr>
            <a:r>
              <a:rPr lang="en-GB" sz="1200" dirty="0">
                <a:latin typeface="Lato"/>
              </a:rPr>
              <a:t>How does she inspire you? </a:t>
            </a:r>
            <a:endParaRPr lang="en-GB" sz="1600" dirty="0">
              <a:latin typeface="Lato"/>
            </a:endParaRPr>
          </a:p>
        </p:txBody>
      </p:sp>
      <p:pic>
        <p:nvPicPr>
          <p:cNvPr id="4" name="Picture 3">
            <a:extLst>
              <a:ext uri="{FF2B5EF4-FFF2-40B4-BE49-F238E27FC236}">
                <a16:creationId xmlns:a16="http://schemas.microsoft.com/office/drawing/2014/main" xmlns="" id="{E7EB0576-19F5-4649-A2D0-5E8B229421C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5438" y="8501285"/>
            <a:ext cx="2702561" cy="3416320"/>
          </a:xfrm>
          <a:prstGeom prst="rect">
            <a:avLst/>
          </a:prstGeom>
        </p:spPr>
      </p:pic>
    </p:spTree>
    <p:extLst>
      <p:ext uri="{BB962C8B-B14F-4D97-AF65-F5344CB8AC3E}">
        <p14:creationId xmlns:p14="http://schemas.microsoft.com/office/powerpoint/2010/main" val="267894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Polish Cultural Institute - Polish Cultural Institute in London | Facebook">
            <a:extLst>
              <a:ext uri="{FF2B5EF4-FFF2-40B4-BE49-F238E27FC236}">
                <a16:creationId xmlns:a16="http://schemas.microsoft.com/office/drawing/2014/main" xmlns="" id="{AA2803C0-C94F-40A9-8EFC-594D72C2CD9F}"/>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foregroundMark x1="36000" y1="30952" x2="53667" y2="29167"/>
                        <a14:foregroundMark x1="53667" y1="29167" x2="71333" y2="29762"/>
                        <a14:foregroundMark x1="71333" y1="29762" x2="72667" y2="62500"/>
                        <a14:foregroundMark x1="72667" y1="62500" x2="55333" y2="73214"/>
                        <a14:foregroundMark x1="55333" y1="73214" x2="37000" y2="76190"/>
                        <a14:foregroundMark x1="37000" y1="76190" x2="30000" y2="48810"/>
                        <a14:foregroundMark x1="30000" y1="48810" x2="35000" y2="32738"/>
                        <a14:foregroundMark x1="46667" y1="40476" x2="49667" y2="70238"/>
                        <a14:foregroundMark x1="49667" y1="70238" x2="69333" y2="40476"/>
                        <a14:foregroundMark x1="69333" y1="40476" x2="52667" y2="59524"/>
                        <a14:foregroundMark x1="52667" y1="59524" x2="35000" y2="51190"/>
                        <a14:foregroundMark x1="35000" y1="51190" x2="31333" y2="68452"/>
                        <a14:foregroundMark x1="36000" y1="31548" x2="39667" y2="25000"/>
                        <a14:foregroundMark x1="37000" y1="25000" x2="32000" y2="36905"/>
                        <a14:foregroundMark x1="52000" y1="79762" x2="73667" y2="47619"/>
                      </a14:backgroundRemoval>
                    </a14:imgEffect>
                  </a14:imgLayer>
                </a14:imgProps>
              </a:ext>
              <a:ext uri="{28A0092B-C50C-407E-A947-70E740481C1C}">
                <a14:useLocalDpi xmlns:a14="http://schemas.microsoft.com/office/drawing/2010/main" val="0"/>
              </a:ext>
            </a:extLst>
          </a:blip>
          <a:srcRect/>
          <a:stretch>
            <a:fillRect/>
          </a:stretch>
        </p:blipFill>
        <p:spPr bwMode="auto">
          <a:xfrm>
            <a:off x="-671362" y="-341039"/>
            <a:ext cx="2692400" cy="1600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9A276673-5B4A-491E-9190-2222DD9A70E0}"/>
              </a:ext>
            </a:extLst>
          </p:cNvPr>
          <p:cNvSpPr txBox="1"/>
          <p:nvPr/>
        </p:nvSpPr>
        <p:spPr>
          <a:xfrm>
            <a:off x="180975" y="274395"/>
            <a:ext cx="6496050" cy="369332"/>
          </a:xfrm>
          <a:prstGeom prst="rect">
            <a:avLst/>
          </a:prstGeom>
          <a:noFill/>
        </p:spPr>
        <p:txBody>
          <a:bodyPr wrap="square">
            <a:spAutoFit/>
          </a:bodyPr>
          <a:lstStyle/>
          <a:p>
            <a:pPr algn="ctr"/>
            <a:r>
              <a:rPr lang="en-GB" sz="1800" i="0" u="none" strike="noStrike" baseline="0" dirty="0">
                <a:solidFill>
                  <a:srgbClr val="C00000"/>
                </a:solidFill>
                <a:latin typeface="Lato"/>
              </a:rPr>
              <a:t>Teacher crib notes for IRENA </a:t>
            </a:r>
            <a:r>
              <a:rPr lang="en-GB" dirty="0">
                <a:solidFill>
                  <a:srgbClr val="C00000"/>
                </a:solidFill>
                <a:latin typeface="Lato"/>
              </a:rPr>
              <a:t>S</a:t>
            </a:r>
            <a:r>
              <a:rPr lang="en-GB" sz="1800" i="0" u="none" strike="noStrike" baseline="0" dirty="0">
                <a:solidFill>
                  <a:srgbClr val="C00000"/>
                </a:solidFill>
                <a:latin typeface="Lato"/>
              </a:rPr>
              <a:t>ENDLER FILM</a:t>
            </a:r>
            <a:endParaRPr lang="en-GB" dirty="0">
              <a:solidFill>
                <a:srgbClr val="C00000"/>
              </a:solidFill>
            </a:endParaRPr>
          </a:p>
        </p:txBody>
      </p:sp>
      <p:sp>
        <p:nvSpPr>
          <p:cNvPr id="8" name="TextBox 7">
            <a:extLst>
              <a:ext uri="{FF2B5EF4-FFF2-40B4-BE49-F238E27FC236}">
                <a16:creationId xmlns:a16="http://schemas.microsoft.com/office/drawing/2014/main" xmlns="" id="{86651330-17EE-4500-B3FF-9FD0998D4ED2}"/>
              </a:ext>
            </a:extLst>
          </p:cNvPr>
          <p:cNvSpPr txBox="1"/>
          <p:nvPr/>
        </p:nvSpPr>
        <p:spPr>
          <a:xfrm>
            <a:off x="180974" y="884934"/>
            <a:ext cx="4655989" cy="1754326"/>
          </a:xfrm>
          <a:prstGeom prst="rect">
            <a:avLst/>
          </a:prstGeom>
          <a:noFill/>
        </p:spPr>
        <p:txBody>
          <a:bodyPr wrap="square" rtlCol="0">
            <a:spAutoFit/>
          </a:bodyPr>
          <a:lstStyle/>
          <a:p>
            <a:r>
              <a:rPr lang="en-GB" sz="1200" b="1" u="none" strike="noStrike" baseline="0" dirty="0">
                <a:solidFill>
                  <a:srgbClr val="C00000"/>
                </a:solidFill>
                <a:latin typeface="Lato"/>
              </a:rPr>
              <a:t>Student task and film link: </a:t>
            </a:r>
          </a:p>
          <a:p>
            <a:r>
              <a:rPr lang="en-GB" sz="1200" u="none" strike="noStrike" baseline="0" dirty="0">
                <a:solidFill>
                  <a:srgbClr val="C00000"/>
                </a:solidFill>
                <a:latin typeface="Lato"/>
              </a:rPr>
              <a:t>You are going to watch a short film about a Polish woman called Irena Sendler and the statue of her that stands in Newark on Trent. </a:t>
            </a:r>
          </a:p>
          <a:p>
            <a:endParaRPr lang="en-GB" sz="1200" dirty="0">
              <a:solidFill>
                <a:srgbClr val="C00000"/>
              </a:solidFill>
              <a:latin typeface="Lato"/>
            </a:endParaRPr>
          </a:p>
          <a:p>
            <a:r>
              <a:rPr lang="en-GB" sz="1200" dirty="0">
                <a:solidFill>
                  <a:srgbClr val="C00000"/>
                </a:solidFill>
                <a:latin typeface="Lato"/>
              </a:rPr>
              <a:t>Make notes as you watch the film. You can pause the film if you need to.</a:t>
            </a:r>
          </a:p>
          <a:p>
            <a:endParaRPr lang="en-GB" sz="1200" u="none" strike="noStrike" baseline="0" dirty="0">
              <a:solidFill>
                <a:srgbClr val="C00000"/>
              </a:solidFill>
              <a:latin typeface="Lato"/>
            </a:endParaRPr>
          </a:p>
          <a:p>
            <a:r>
              <a:rPr lang="en-GB" sz="1200" dirty="0">
                <a:solidFill>
                  <a:srgbClr val="C00000"/>
                </a:solidFill>
                <a:latin typeface="Lato"/>
              </a:rPr>
              <a:t>The link to the film is here: </a:t>
            </a:r>
            <a:r>
              <a:rPr lang="en-GB" sz="1200" dirty="0">
                <a:solidFill>
                  <a:srgbClr val="C00000"/>
                </a:solidFill>
                <a:latin typeface="Lato"/>
                <a:hlinkClick r:id="rId4"/>
              </a:rPr>
              <a:t>https://www.youtube.com/watch?v=6l4PXbWRBqk</a:t>
            </a:r>
            <a:r>
              <a:rPr lang="en-GB" sz="1200" dirty="0">
                <a:solidFill>
                  <a:srgbClr val="C00000"/>
                </a:solidFill>
                <a:latin typeface="Lato"/>
              </a:rPr>
              <a:t> </a:t>
            </a:r>
            <a:endParaRPr lang="en-GB" sz="1200" dirty="0">
              <a:solidFill>
                <a:srgbClr val="000000"/>
              </a:solidFill>
              <a:latin typeface="Lato"/>
            </a:endParaRPr>
          </a:p>
        </p:txBody>
      </p:sp>
      <p:sp>
        <p:nvSpPr>
          <p:cNvPr id="12" name="TextBox 11">
            <a:extLst>
              <a:ext uri="{FF2B5EF4-FFF2-40B4-BE49-F238E27FC236}">
                <a16:creationId xmlns:a16="http://schemas.microsoft.com/office/drawing/2014/main" xmlns="" id="{3CF9BCDF-4722-4DD1-8DBC-47E2726CA8A6}"/>
              </a:ext>
            </a:extLst>
          </p:cNvPr>
          <p:cNvSpPr txBox="1"/>
          <p:nvPr/>
        </p:nvSpPr>
        <p:spPr>
          <a:xfrm>
            <a:off x="265009" y="3176939"/>
            <a:ext cx="6327982" cy="2123658"/>
          </a:xfrm>
          <a:prstGeom prst="rect">
            <a:avLst/>
          </a:prstGeom>
          <a:noFill/>
        </p:spPr>
        <p:txBody>
          <a:bodyPr wrap="square">
            <a:spAutoFit/>
          </a:bodyPr>
          <a:lstStyle/>
          <a:p>
            <a:r>
              <a:rPr lang="en-GB" sz="1200" b="1" dirty="0">
                <a:latin typeface="Lato"/>
              </a:rPr>
              <a:t>The introduction</a:t>
            </a:r>
          </a:p>
          <a:p>
            <a:endParaRPr lang="en-GB" sz="1200" b="1" dirty="0">
              <a:latin typeface="Lato"/>
            </a:endParaRPr>
          </a:p>
          <a:p>
            <a:r>
              <a:rPr lang="en-GB" sz="1200" dirty="0">
                <a:latin typeface="Lato"/>
              </a:rPr>
              <a:t>Who was Irena Sendler?  </a:t>
            </a:r>
            <a:r>
              <a:rPr lang="en-GB" sz="1200" dirty="0">
                <a:latin typeface="Ink Free" panose="03080402000500000000" pitchFamily="66" charset="0"/>
              </a:rPr>
              <a:t>A Polish social worker during World War Two.</a:t>
            </a:r>
          </a:p>
          <a:p>
            <a:endParaRPr lang="en-GB" sz="1200" dirty="0">
              <a:latin typeface="Lato"/>
            </a:endParaRPr>
          </a:p>
          <a:p>
            <a:r>
              <a:rPr lang="en-GB" sz="1200" dirty="0">
                <a:latin typeface="Lato"/>
              </a:rPr>
              <a:t>What did she do?  </a:t>
            </a:r>
            <a:r>
              <a:rPr lang="en-GB" sz="1200" dirty="0">
                <a:latin typeface="Ink Free" panose="03080402000500000000" pitchFamily="66" charset="0"/>
              </a:rPr>
              <a:t>Saved more than 2000 Jewish children by hiding them from the Nazi German military, and then smuggling them, one by one, out of the Warsaw ghetto.</a:t>
            </a:r>
          </a:p>
          <a:p>
            <a:r>
              <a:rPr lang="en-GB" sz="1200" dirty="0">
                <a:latin typeface="Ink Free" panose="03080402000500000000" pitchFamily="66" charset="0"/>
              </a:rPr>
              <a:t>She risked her life to do that. She placed the children in families with fake identities so that they would be safe until the end of the war. </a:t>
            </a:r>
          </a:p>
          <a:p>
            <a:endParaRPr lang="en-GB" sz="1200" b="1" dirty="0">
              <a:latin typeface="Lato"/>
            </a:endParaRPr>
          </a:p>
          <a:p>
            <a:r>
              <a:rPr lang="en-GB" sz="1200" dirty="0">
                <a:latin typeface="Lato"/>
              </a:rPr>
              <a:t>Irena is described as an example of </a:t>
            </a:r>
            <a:r>
              <a:rPr lang="en-GB" sz="1200" i="1" dirty="0">
                <a:latin typeface="Lato"/>
              </a:rPr>
              <a:t>empathy</a:t>
            </a:r>
            <a:r>
              <a:rPr lang="en-GB" sz="1200" dirty="0">
                <a:latin typeface="Lato"/>
              </a:rPr>
              <a:t>, </a:t>
            </a:r>
            <a:r>
              <a:rPr lang="en-GB" sz="1200" i="1" dirty="0">
                <a:latin typeface="Lato"/>
              </a:rPr>
              <a:t>responsibility</a:t>
            </a:r>
            <a:r>
              <a:rPr lang="en-GB" sz="1200" dirty="0">
                <a:latin typeface="Lato"/>
              </a:rPr>
              <a:t> and </a:t>
            </a:r>
            <a:r>
              <a:rPr lang="en-GB" sz="1200" i="1" dirty="0">
                <a:latin typeface="Lato"/>
              </a:rPr>
              <a:t>solidarity</a:t>
            </a:r>
            <a:r>
              <a:rPr lang="en-GB" sz="1200" dirty="0">
                <a:latin typeface="Lato"/>
              </a:rPr>
              <a:t> with people in need. Look up these words in a dictionary if you do not know what they mean. </a:t>
            </a:r>
          </a:p>
        </p:txBody>
      </p:sp>
      <p:pic>
        <p:nvPicPr>
          <p:cNvPr id="2" name="Picture 2" descr="Credit: Getty Images/Laski Diffusion">
            <a:extLst>
              <a:ext uri="{FF2B5EF4-FFF2-40B4-BE49-F238E27FC236}">
                <a16:creationId xmlns:a16="http://schemas.microsoft.com/office/drawing/2014/main" xmlns="" id="{AEA3A100-F341-4D0E-860E-29696D10D84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36963" y="643727"/>
            <a:ext cx="1760220" cy="2357554"/>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xmlns="" id="{DA964B77-1D2B-4C2D-B975-04A7D4CC0535}"/>
              </a:ext>
            </a:extLst>
          </p:cNvPr>
          <p:cNvSpPr txBox="1"/>
          <p:nvPr/>
        </p:nvSpPr>
        <p:spPr>
          <a:xfrm>
            <a:off x="265009" y="5476255"/>
            <a:ext cx="6327982" cy="2677656"/>
          </a:xfrm>
          <a:prstGeom prst="rect">
            <a:avLst/>
          </a:prstGeom>
          <a:noFill/>
        </p:spPr>
        <p:txBody>
          <a:bodyPr wrap="square">
            <a:spAutoFit/>
          </a:bodyPr>
          <a:lstStyle/>
          <a:p>
            <a:r>
              <a:rPr lang="en-GB" sz="1200" b="1" dirty="0">
                <a:latin typeface="Lato"/>
              </a:rPr>
              <a:t>The interview with Andrew Lilley, the sculptor of the Irena Sendler statue</a:t>
            </a:r>
          </a:p>
          <a:p>
            <a:endParaRPr lang="en-GB" sz="1200" b="1" dirty="0">
              <a:latin typeface="Lato"/>
            </a:endParaRPr>
          </a:p>
          <a:p>
            <a:r>
              <a:rPr lang="en-GB" sz="1200" dirty="0">
                <a:latin typeface="Lato"/>
              </a:rPr>
              <a:t>Why did Andrew Lilley choose to create a statue of Irena Sendler? </a:t>
            </a:r>
            <a:r>
              <a:rPr lang="en-GB" sz="1200" dirty="0">
                <a:latin typeface="Ink Free" panose="03080402000500000000" pitchFamily="66" charset="0"/>
              </a:rPr>
              <a:t>His main reason was that Irena crossed cultural, religious boundaries to risk her life for others. She is the best example of the best human qualities that he has ever come across. She is extremely inspiring. </a:t>
            </a:r>
          </a:p>
          <a:p>
            <a:endParaRPr lang="en-GB" sz="1200" dirty="0">
              <a:latin typeface="Lato"/>
            </a:endParaRPr>
          </a:p>
          <a:p>
            <a:r>
              <a:rPr lang="en-GB" sz="1200" dirty="0">
                <a:latin typeface="Lato"/>
              </a:rPr>
              <a:t>Why does he think Irena’s story as an important example for school students?  </a:t>
            </a:r>
            <a:r>
              <a:rPr lang="en-GB" sz="1200" dirty="0">
                <a:latin typeface="Ink Free" panose="03080402000500000000" pitchFamily="66" charset="0"/>
              </a:rPr>
              <a:t>Because it is a story of risking her life to save children and their identities and to provide them with a future, regardless of who they were and where they came from.  Her love and care for children is inspiring. </a:t>
            </a:r>
          </a:p>
          <a:p>
            <a:endParaRPr lang="en-GB" sz="1200" b="1" dirty="0">
              <a:latin typeface="Lato"/>
            </a:endParaRPr>
          </a:p>
          <a:p>
            <a:r>
              <a:rPr lang="en-GB" sz="1200" dirty="0">
                <a:latin typeface="Lato"/>
              </a:rPr>
              <a:t>How challenging was it to create a statue of Irena? </a:t>
            </a:r>
            <a:r>
              <a:rPr lang="en-GB" sz="1200" dirty="0">
                <a:latin typeface="Ink Free" panose="03080402000500000000" pitchFamily="66" charset="0"/>
              </a:rPr>
              <a:t>There are not many pictures of her, so it was challenging to create a statue of her in her early 30s and to capture the fear she must have felt, and the immense spirit that she had. </a:t>
            </a:r>
            <a:r>
              <a:rPr lang="en-GB" sz="1200" dirty="0">
                <a:latin typeface="Lato"/>
              </a:rPr>
              <a:t> </a:t>
            </a:r>
          </a:p>
        </p:txBody>
      </p:sp>
      <p:sp>
        <p:nvSpPr>
          <p:cNvPr id="9" name="TextBox 8">
            <a:extLst>
              <a:ext uri="{FF2B5EF4-FFF2-40B4-BE49-F238E27FC236}">
                <a16:creationId xmlns:a16="http://schemas.microsoft.com/office/drawing/2014/main" xmlns="" id="{FCB7E656-BF37-4728-8F28-FA7464069329}"/>
              </a:ext>
            </a:extLst>
          </p:cNvPr>
          <p:cNvSpPr txBox="1"/>
          <p:nvPr/>
        </p:nvSpPr>
        <p:spPr>
          <a:xfrm>
            <a:off x="265008" y="8479408"/>
            <a:ext cx="6278031" cy="2492990"/>
          </a:xfrm>
          <a:prstGeom prst="rect">
            <a:avLst/>
          </a:prstGeom>
          <a:noFill/>
        </p:spPr>
        <p:txBody>
          <a:bodyPr wrap="square">
            <a:spAutoFit/>
          </a:bodyPr>
          <a:lstStyle/>
          <a:p>
            <a:r>
              <a:rPr lang="en-GB" sz="1200" b="1" dirty="0">
                <a:latin typeface="Lato"/>
              </a:rPr>
              <a:t>Over to you!</a:t>
            </a:r>
          </a:p>
          <a:p>
            <a:endParaRPr lang="en-GB" sz="1200" b="1" dirty="0">
              <a:latin typeface="Lato"/>
            </a:endParaRPr>
          </a:p>
          <a:p>
            <a:r>
              <a:rPr lang="en-GB" sz="1200" dirty="0">
                <a:latin typeface="Lato"/>
              </a:rPr>
              <a:t>To find about more about Irena Sendler, ask your teacher or do an internet search. </a:t>
            </a:r>
          </a:p>
          <a:p>
            <a:endParaRPr lang="en-GB" sz="1200" dirty="0">
              <a:latin typeface="Lato"/>
            </a:endParaRPr>
          </a:p>
          <a:p>
            <a:r>
              <a:rPr lang="en-GB" sz="1200" dirty="0">
                <a:latin typeface="Lato"/>
              </a:rPr>
              <a:t>Then reflect on her story. </a:t>
            </a:r>
          </a:p>
          <a:p>
            <a:pPr marL="171450" indent="-171450">
              <a:buFont typeface="Arial" panose="020B0604020202020204" pitchFamily="34" charset="0"/>
              <a:buChar char="•"/>
            </a:pPr>
            <a:r>
              <a:rPr lang="en-GB" sz="1200" dirty="0">
                <a:latin typeface="Lato"/>
              </a:rPr>
              <a:t>How is Irena an example of empathy, responsibility and solidarity? </a:t>
            </a:r>
          </a:p>
          <a:p>
            <a:pPr marL="171450" indent="-171450">
              <a:buFont typeface="Arial" panose="020B0604020202020204" pitchFamily="34" charset="0"/>
              <a:buChar char="•"/>
            </a:pPr>
            <a:r>
              <a:rPr lang="en-GB" sz="1200" dirty="0">
                <a:latin typeface="Lato"/>
              </a:rPr>
              <a:t>How does she inspire you? </a:t>
            </a:r>
          </a:p>
          <a:p>
            <a:endParaRPr lang="en-GB" sz="1200" dirty="0">
              <a:latin typeface="Lato"/>
            </a:endParaRPr>
          </a:p>
          <a:p>
            <a:r>
              <a:rPr lang="en-GB" sz="1200" dirty="0">
                <a:latin typeface="Ink Free" panose="03080402000500000000" pitchFamily="66" charset="0"/>
              </a:rPr>
              <a:t>Irena Sendler is recognised by Yad Vashem as one of the Righteous Among the Nations and you can find out more about her here: </a:t>
            </a:r>
            <a:r>
              <a:rPr lang="en-GB" sz="1200" dirty="0">
                <a:latin typeface="Ink Free" panose="03080402000500000000" pitchFamily="66" charset="0"/>
                <a:hlinkClick r:id="rId6"/>
              </a:rPr>
              <a:t>https://www.yadvashem.org/yv/en/exhibitions/righteous-women/sendler.asp</a:t>
            </a:r>
            <a:r>
              <a:rPr lang="en-GB" sz="1200" dirty="0">
                <a:latin typeface="Ink Free" panose="03080402000500000000" pitchFamily="66" charset="0"/>
              </a:rPr>
              <a:t> </a:t>
            </a:r>
          </a:p>
          <a:p>
            <a:r>
              <a:rPr lang="en-GB" sz="1200" dirty="0">
                <a:latin typeface="Ink Free" panose="03080402000500000000" pitchFamily="66" charset="0"/>
              </a:rPr>
              <a:t>For more teaching resources about Irena Sendler, Poland and Polish life follow this link: </a:t>
            </a:r>
            <a:r>
              <a:rPr lang="en-GB" sz="1200" dirty="0">
                <a:latin typeface="Ink Free" panose="03080402000500000000" pitchFamily="66" charset="0"/>
                <a:hlinkClick r:id="rId7"/>
              </a:rPr>
              <a:t>https://instytutpolski.pl/london/education/</a:t>
            </a:r>
            <a:r>
              <a:rPr lang="en-GB" sz="1200" dirty="0">
                <a:latin typeface="Ink Free" panose="03080402000500000000" pitchFamily="66" charset="0"/>
              </a:rPr>
              <a:t> </a:t>
            </a:r>
            <a:endParaRPr lang="en-GB" sz="1600" dirty="0">
              <a:latin typeface="Ink Free" panose="03080402000500000000" pitchFamily="66" charset="0"/>
            </a:endParaRPr>
          </a:p>
        </p:txBody>
      </p:sp>
    </p:spTree>
    <p:extLst>
      <p:ext uri="{BB962C8B-B14F-4D97-AF65-F5344CB8AC3E}">
        <p14:creationId xmlns:p14="http://schemas.microsoft.com/office/powerpoint/2010/main" val="7349929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TotalTime>
  <Words>661</Words>
  <Application>Microsoft Office PowerPoint</Application>
  <PresentationFormat>Custom</PresentationFormat>
  <Paragraphs>66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Snelson</dc:creator>
  <cp:lastModifiedBy>J</cp:lastModifiedBy>
  <cp:revision>9</cp:revision>
  <dcterms:created xsi:type="dcterms:W3CDTF">2021-03-25T18:24:03Z</dcterms:created>
  <dcterms:modified xsi:type="dcterms:W3CDTF">2021-09-16T11:56:00Z</dcterms:modified>
</cp:coreProperties>
</file>